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4" r:id="rId3"/>
  </p:sldMasterIdLst>
  <p:handoutMasterIdLst>
    <p:handoutMasterId r:id="rId15"/>
  </p:handoutMasterIdLst>
  <p:sldIdLst>
    <p:sldId id="258" r:id="rId4"/>
    <p:sldId id="262" r:id="rId5"/>
    <p:sldId id="271" r:id="rId6"/>
    <p:sldId id="280" r:id="rId7"/>
    <p:sldId id="288" r:id="rId8"/>
    <p:sldId id="289" r:id="rId9"/>
    <p:sldId id="283" r:id="rId10"/>
    <p:sldId id="285" r:id="rId11"/>
    <p:sldId id="284" r:id="rId12"/>
    <p:sldId id="286" r:id="rId13"/>
    <p:sldId id="28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EDEDED"/>
    <a:srgbClr val="FF0000"/>
    <a:srgbClr val="FF3B30"/>
    <a:srgbClr val="FF0200"/>
    <a:srgbClr val="9D9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/>
    <p:restoredTop sz="96327"/>
  </p:normalViewPr>
  <p:slideViewPr>
    <p:cSldViewPr snapToGrid="0" snapToObjects="1">
      <p:cViewPr varScale="1">
        <p:scale>
          <a:sx n="112" d="100"/>
          <a:sy n="112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FA41D1C-7569-4358-8410-2E60610696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C1F871B-D8EC-4057-84E0-123534DAFB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E1E51-6EC8-4A1C-B9A1-368362CDEF46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EC4557-D564-49BC-A087-7095EEB1E8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1D97A5-E87B-43CE-8EA4-7E0980CAF9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4B5B2-7A9C-4731-8CA6-E6BB830E0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52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2">
            <a:extLst>
              <a:ext uri="{FF2B5EF4-FFF2-40B4-BE49-F238E27FC236}">
                <a16:creationId xmlns:a16="http://schemas.microsoft.com/office/drawing/2014/main" id="{6C447B4B-3403-9342-B7DE-F8B8685183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4712" y="1076084"/>
            <a:ext cx="11597591" cy="4583798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1950" h="3182400">
                <a:moveTo>
                  <a:pt x="0" y="820800"/>
                </a:moveTo>
                <a:lnTo>
                  <a:pt x="8561950" y="0"/>
                </a:lnTo>
                <a:lnTo>
                  <a:pt x="8561950" y="3182400"/>
                </a:lnTo>
                <a:lnTo>
                  <a:pt x="0" y="3182400"/>
                </a:lnTo>
                <a:lnTo>
                  <a:pt x="0" y="820800"/>
                </a:lnTo>
                <a:close/>
              </a:path>
            </a:pathLst>
          </a:custGeo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einfügen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720C68-154D-1545-B584-7526F00DC652}"/>
              </a:ext>
            </a:extLst>
          </p:cNvPr>
          <p:cNvSpPr txBox="1"/>
          <p:nvPr userDrawn="1"/>
        </p:nvSpPr>
        <p:spPr>
          <a:xfrm>
            <a:off x="202639" y="6394550"/>
            <a:ext cx="186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0" i="0" baseline="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www.saria.com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112E04A1-E8B0-D142-84FE-BC35C2CE8C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309561"/>
            <a:ext cx="5800725" cy="113035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FontTx/>
              <a:buNone/>
              <a:defRPr sz="32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7502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E332B2D-9E59-6342-9871-7087B849BB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11A9DD95-5EC3-4125-AE62-450C8A86B717}"/>
              </a:ext>
            </a:extLst>
          </p:cNvPr>
          <p:cNvSpPr>
            <a:spLocks noGrp="1"/>
          </p:cNvSpPr>
          <p:nvPr>
            <p:ph type="tbl" sz="quarter" idx="27"/>
          </p:nvPr>
        </p:nvSpPr>
        <p:spPr>
          <a:xfrm>
            <a:off x="1866000" y="1669713"/>
            <a:ext cx="8460000" cy="353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Tabelle</a:t>
            </a:r>
          </a:p>
        </p:txBody>
      </p:sp>
    </p:spTree>
    <p:extLst>
      <p:ext uri="{BB962C8B-B14F-4D97-AF65-F5344CB8AC3E}">
        <p14:creationId xmlns:p14="http://schemas.microsoft.com/office/powerpoint/2010/main" val="2751143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E332B2D-9E59-6342-9871-7087B849BB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4" name="Medienplatzhalter 3">
            <a:extLst>
              <a:ext uri="{FF2B5EF4-FFF2-40B4-BE49-F238E27FC236}">
                <a16:creationId xmlns:a16="http://schemas.microsoft.com/office/drawing/2014/main" id="{0E05376B-E641-432E-9118-B39E1C4E6587}"/>
              </a:ext>
            </a:extLst>
          </p:cNvPr>
          <p:cNvSpPr>
            <a:spLocks noGrp="1"/>
          </p:cNvSpPr>
          <p:nvPr>
            <p:ph type="media" sz="quarter" idx="27"/>
          </p:nvPr>
        </p:nvSpPr>
        <p:spPr>
          <a:xfrm>
            <a:off x="1865312" y="1662112"/>
            <a:ext cx="8461375" cy="35337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9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E332B2D-9E59-6342-9871-7087B849BB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A4ACC48B-2BBA-4B72-8F88-9AF09DF764B7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1866000" y="1661400"/>
            <a:ext cx="8460000" cy="35352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453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C0C2B55-5609-F544-90A7-34BF8A6FF66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63524" y="4890966"/>
            <a:ext cx="5532475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E96B6764-DD6D-4643-A8B6-3EACB935D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585" y="5503395"/>
            <a:ext cx="7060019" cy="105774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FontTx/>
              <a:buNone/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14" name="Bildplatzhalter 12">
            <a:extLst>
              <a:ext uri="{FF2B5EF4-FFF2-40B4-BE49-F238E27FC236}">
                <a16:creationId xmlns:a16="http://schemas.microsoft.com/office/drawing/2014/main" id="{6964E07D-3E2C-B542-97B2-254E812736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4607" y="-8306"/>
            <a:ext cx="12238812" cy="5601031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6742 w 8561950"/>
              <a:gd name="connsiteY0" fmla="*/ 0 h 3188718"/>
              <a:gd name="connsiteX1" fmla="*/ 8561950 w 8561950"/>
              <a:gd name="connsiteY1" fmla="*/ 6318 h 3188718"/>
              <a:gd name="connsiteX2" fmla="*/ 8561950 w 8561950"/>
              <a:gd name="connsiteY2" fmla="*/ 3188718 h 3188718"/>
              <a:gd name="connsiteX3" fmla="*/ 0 w 8561950"/>
              <a:gd name="connsiteY3" fmla="*/ 3188718 h 3188718"/>
              <a:gd name="connsiteX4" fmla="*/ 6742 w 8561950"/>
              <a:gd name="connsiteY4" fmla="*/ 0 h 3188718"/>
              <a:gd name="connsiteX0" fmla="*/ 6742 w 8561950"/>
              <a:gd name="connsiteY0" fmla="*/ 0 h 3188718"/>
              <a:gd name="connsiteX1" fmla="*/ 8561950 w 8561950"/>
              <a:gd name="connsiteY1" fmla="*/ 6318 h 3188718"/>
              <a:gd name="connsiteX2" fmla="*/ 8561950 w 8561950"/>
              <a:gd name="connsiteY2" fmla="*/ 3188718 h 3188718"/>
              <a:gd name="connsiteX3" fmla="*/ 0 w 8561950"/>
              <a:gd name="connsiteY3" fmla="*/ 2071287 h 3188718"/>
              <a:gd name="connsiteX4" fmla="*/ 6742 w 8561950"/>
              <a:gd name="connsiteY4" fmla="*/ 0 h 3188718"/>
              <a:gd name="connsiteX0" fmla="*/ 6742 w 8561950"/>
              <a:gd name="connsiteY0" fmla="*/ 0 h 3188718"/>
              <a:gd name="connsiteX1" fmla="*/ 8561950 w 8561950"/>
              <a:gd name="connsiteY1" fmla="*/ 6318 h 3188718"/>
              <a:gd name="connsiteX2" fmla="*/ 8561950 w 8561950"/>
              <a:gd name="connsiteY2" fmla="*/ 3188718 h 3188718"/>
              <a:gd name="connsiteX3" fmla="*/ 0 w 8561950"/>
              <a:gd name="connsiteY3" fmla="*/ 2071287 h 3188718"/>
              <a:gd name="connsiteX4" fmla="*/ 6742 w 8561950"/>
              <a:gd name="connsiteY4" fmla="*/ 0 h 3188718"/>
              <a:gd name="connsiteX0" fmla="*/ 648 w 8562598"/>
              <a:gd name="connsiteY0" fmla="*/ 4637 h 3182400"/>
              <a:gd name="connsiteX1" fmla="*/ 8562598 w 8562598"/>
              <a:gd name="connsiteY1" fmla="*/ 0 h 3182400"/>
              <a:gd name="connsiteX2" fmla="*/ 8562598 w 8562598"/>
              <a:gd name="connsiteY2" fmla="*/ 3182400 h 3182400"/>
              <a:gd name="connsiteX3" fmla="*/ 648 w 8562598"/>
              <a:gd name="connsiteY3" fmla="*/ 2064969 h 3182400"/>
              <a:gd name="connsiteX4" fmla="*/ 648 w 8562598"/>
              <a:gd name="connsiteY4" fmla="*/ 4637 h 3182400"/>
              <a:gd name="connsiteX0" fmla="*/ 194 w 8575627"/>
              <a:gd name="connsiteY0" fmla="*/ 0 h 3188718"/>
              <a:gd name="connsiteX1" fmla="*/ 8575627 w 8575627"/>
              <a:gd name="connsiteY1" fmla="*/ 6318 h 3188718"/>
              <a:gd name="connsiteX2" fmla="*/ 8575627 w 8575627"/>
              <a:gd name="connsiteY2" fmla="*/ 3188718 h 3188718"/>
              <a:gd name="connsiteX3" fmla="*/ 13677 w 8575627"/>
              <a:gd name="connsiteY3" fmla="*/ 2071287 h 3188718"/>
              <a:gd name="connsiteX4" fmla="*/ 194 w 8575627"/>
              <a:gd name="connsiteY4" fmla="*/ 0 h 318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5627" h="3188718">
                <a:moveTo>
                  <a:pt x="194" y="0"/>
                </a:moveTo>
                <a:lnTo>
                  <a:pt x="8575627" y="6318"/>
                </a:lnTo>
                <a:lnTo>
                  <a:pt x="8575627" y="3188718"/>
                </a:lnTo>
                <a:lnTo>
                  <a:pt x="13677" y="2071287"/>
                </a:lnTo>
                <a:cubicBezTo>
                  <a:pt x="15924" y="1008381"/>
                  <a:pt x="-2053" y="1062906"/>
                  <a:pt x="194" y="0"/>
                </a:cubicBezTo>
                <a:close/>
              </a:path>
            </a:pathLst>
          </a:cu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8799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2">
            <a:extLst>
              <a:ext uri="{FF2B5EF4-FFF2-40B4-BE49-F238E27FC236}">
                <a16:creationId xmlns:a16="http://schemas.microsoft.com/office/drawing/2014/main" id="{6C447B4B-3403-9342-B7DE-F8B8685183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9629" y="1076084"/>
            <a:ext cx="5792674" cy="4598095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4306404 w 8561950"/>
              <a:gd name="connsiteY0" fmla="*/ 404869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4306404 w 8561950"/>
              <a:gd name="connsiteY4" fmla="*/ 404869 h 3182400"/>
              <a:gd name="connsiteX0" fmla="*/ 4290886 w 8561950"/>
              <a:gd name="connsiteY0" fmla="*/ 397572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4290886 w 8561950"/>
              <a:gd name="connsiteY4" fmla="*/ 397572 h 3182400"/>
              <a:gd name="connsiteX0" fmla="*/ 0 w 4271064"/>
              <a:gd name="connsiteY0" fmla="*/ 397572 h 3182400"/>
              <a:gd name="connsiteX1" fmla="*/ 4271064 w 4271064"/>
              <a:gd name="connsiteY1" fmla="*/ 0 h 3182400"/>
              <a:gd name="connsiteX2" fmla="*/ 4271064 w 4271064"/>
              <a:gd name="connsiteY2" fmla="*/ 3182400 h 3182400"/>
              <a:gd name="connsiteX3" fmla="*/ 7759 w 4271064"/>
              <a:gd name="connsiteY3" fmla="*/ 3182400 h 3182400"/>
              <a:gd name="connsiteX4" fmla="*/ 0 w 4271064"/>
              <a:gd name="connsiteY4" fmla="*/ 397572 h 3182400"/>
              <a:gd name="connsiteX0" fmla="*/ 747 w 4271811"/>
              <a:gd name="connsiteY0" fmla="*/ 397572 h 3196994"/>
              <a:gd name="connsiteX1" fmla="*/ 4271811 w 4271811"/>
              <a:gd name="connsiteY1" fmla="*/ 0 h 3196994"/>
              <a:gd name="connsiteX2" fmla="*/ 4271811 w 4271811"/>
              <a:gd name="connsiteY2" fmla="*/ 3182400 h 3196994"/>
              <a:gd name="connsiteX3" fmla="*/ 746 w 4271811"/>
              <a:gd name="connsiteY3" fmla="*/ 3196994 h 3196994"/>
              <a:gd name="connsiteX4" fmla="*/ 747 w 4271811"/>
              <a:gd name="connsiteY4" fmla="*/ 397572 h 3196994"/>
              <a:gd name="connsiteX0" fmla="*/ 5391 w 4276455"/>
              <a:gd name="connsiteY0" fmla="*/ 397572 h 3192326"/>
              <a:gd name="connsiteX1" fmla="*/ 4276455 w 4276455"/>
              <a:gd name="connsiteY1" fmla="*/ 0 h 3192326"/>
              <a:gd name="connsiteX2" fmla="*/ 4276455 w 4276455"/>
              <a:gd name="connsiteY2" fmla="*/ 3182400 h 3192326"/>
              <a:gd name="connsiteX3" fmla="*/ 426 w 4276455"/>
              <a:gd name="connsiteY3" fmla="*/ 3192326 h 3192326"/>
              <a:gd name="connsiteX4" fmla="*/ 5391 w 4276455"/>
              <a:gd name="connsiteY4" fmla="*/ 397572 h 3192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6455" h="3192326">
                <a:moveTo>
                  <a:pt x="5391" y="397572"/>
                </a:moveTo>
                <a:lnTo>
                  <a:pt x="4276455" y="0"/>
                </a:lnTo>
                <a:lnTo>
                  <a:pt x="4276455" y="3182400"/>
                </a:lnTo>
                <a:lnTo>
                  <a:pt x="426" y="3192326"/>
                </a:lnTo>
                <a:cubicBezTo>
                  <a:pt x="-2160" y="2264050"/>
                  <a:pt x="7977" y="1325848"/>
                  <a:pt x="5391" y="397572"/>
                </a:cubicBezTo>
                <a:close/>
              </a:path>
            </a:pathLst>
          </a:custGeom>
          <a:noFill/>
        </p:spPr>
        <p:txBody>
          <a:bodyPr/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720C68-154D-1545-B584-7526F00DC652}"/>
              </a:ext>
            </a:extLst>
          </p:cNvPr>
          <p:cNvSpPr txBox="1"/>
          <p:nvPr userDrawn="1"/>
        </p:nvSpPr>
        <p:spPr>
          <a:xfrm>
            <a:off x="202639" y="6394550"/>
            <a:ext cx="186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0" i="0" baseline="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www.saria.com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112E04A1-E8B0-D142-84FE-BC35C2CE8C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309561"/>
            <a:ext cx="5800725" cy="113035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FontTx/>
              <a:buNone/>
              <a:defRPr sz="32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Bildplatzhalter 12">
            <a:extLst>
              <a:ext uri="{FF2B5EF4-FFF2-40B4-BE49-F238E27FC236}">
                <a16:creationId xmlns:a16="http://schemas.microsoft.com/office/drawing/2014/main" id="{90B89E07-D20A-4249-BC66-DE1AE1FFE9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4712" y="1664664"/>
            <a:ext cx="5701288" cy="4005728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0 w 8561950"/>
              <a:gd name="connsiteY0" fmla="*/ 412166 h 2773766"/>
              <a:gd name="connsiteX1" fmla="*/ 4208989 w 8561950"/>
              <a:gd name="connsiteY1" fmla="*/ 0 h 2773766"/>
              <a:gd name="connsiteX2" fmla="*/ 8561950 w 8561950"/>
              <a:gd name="connsiteY2" fmla="*/ 2773766 h 2773766"/>
              <a:gd name="connsiteX3" fmla="*/ 0 w 8561950"/>
              <a:gd name="connsiteY3" fmla="*/ 2773766 h 2773766"/>
              <a:gd name="connsiteX4" fmla="*/ 0 w 8561950"/>
              <a:gd name="connsiteY4" fmla="*/ 412166 h 2773766"/>
              <a:gd name="connsiteX0" fmla="*/ 0 w 4208990"/>
              <a:gd name="connsiteY0" fmla="*/ 412166 h 2781063"/>
              <a:gd name="connsiteX1" fmla="*/ 4208989 w 4208990"/>
              <a:gd name="connsiteY1" fmla="*/ 0 h 2781063"/>
              <a:gd name="connsiteX2" fmla="*/ 4208990 w 4208990"/>
              <a:gd name="connsiteY2" fmla="*/ 2781063 h 2781063"/>
              <a:gd name="connsiteX3" fmla="*/ 0 w 4208990"/>
              <a:gd name="connsiteY3" fmla="*/ 2773766 h 2781063"/>
              <a:gd name="connsiteX4" fmla="*/ 0 w 4208990"/>
              <a:gd name="connsiteY4" fmla="*/ 412166 h 278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8990" h="2781063">
                <a:moveTo>
                  <a:pt x="0" y="412166"/>
                </a:moveTo>
                <a:lnTo>
                  <a:pt x="4208989" y="0"/>
                </a:lnTo>
                <a:cubicBezTo>
                  <a:pt x="4208989" y="927021"/>
                  <a:pt x="4208990" y="1854042"/>
                  <a:pt x="4208990" y="2781063"/>
                </a:cubicBezTo>
                <a:lnTo>
                  <a:pt x="0" y="2773766"/>
                </a:lnTo>
                <a:lnTo>
                  <a:pt x="0" y="412166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65633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2">
            <a:extLst>
              <a:ext uri="{FF2B5EF4-FFF2-40B4-BE49-F238E27FC236}">
                <a16:creationId xmlns:a16="http://schemas.microsoft.com/office/drawing/2014/main" id="{6C447B4B-3403-9342-B7DE-F8B8685183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0276" y="1076084"/>
            <a:ext cx="3772028" cy="4583798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5792940 w 8561950"/>
              <a:gd name="connsiteY0" fmla="*/ 267159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5792940 w 8561950"/>
              <a:gd name="connsiteY4" fmla="*/ 267159 h 3182400"/>
              <a:gd name="connsiteX0" fmla="*/ 15699 w 2784709"/>
              <a:gd name="connsiteY0" fmla="*/ 267159 h 3182400"/>
              <a:gd name="connsiteX1" fmla="*/ 2784709 w 2784709"/>
              <a:gd name="connsiteY1" fmla="*/ 0 h 3182400"/>
              <a:gd name="connsiteX2" fmla="*/ 2784709 w 2784709"/>
              <a:gd name="connsiteY2" fmla="*/ 3182400 h 3182400"/>
              <a:gd name="connsiteX3" fmla="*/ 0 w 2784709"/>
              <a:gd name="connsiteY3" fmla="*/ 3182400 h 3182400"/>
              <a:gd name="connsiteX4" fmla="*/ 15699 w 2784709"/>
              <a:gd name="connsiteY4" fmla="*/ 267159 h 3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4709" h="3182400">
                <a:moveTo>
                  <a:pt x="15699" y="267159"/>
                </a:moveTo>
                <a:lnTo>
                  <a:pt x="2784709" y="0"/>
                </a:lnTo>
                <a:lnTo>
                  <a:pt x="2784709" y="3182400"/>
                </a:lnTo>
                <a:lnTo>
                  <a:pt x="0" y="3182400"/>
                </a:lnTo>
                <a:lnTo>
                  <a:pt x="15699" y="267159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720C68-154D-1545-B584-7526F00DC652}"/>
              </a:ext>
            </a:extLst>
          </p:cNvPr>
          <p:cNvSpPr txBox="1"/>
          <p:nvPr userDrawn="1"/>
        </p:nvSpPr>
        <p:spPr>
          <a:xfrm>
            <a:off x="202639" y="6394550"/>
            <a:ext cx="1862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0" i="0" baseline="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www.saria.com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112E04A1-E8B0-D142-84FE-BC35C2CE8C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275" y="309561"/>
            <a:ext cx="5800725" cy="113035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FontTx/>
              <a:buNone/>
              <a:defRPr sz="32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Bildplatzhalter 12">
            <a:extLst>
              <a:ext uri="{FF2B5EF4-FFF2-40B4-BE49-F238E27FC236}">
                <a16:creationId xmlns:a16="http://schemas.microsoft.com/office/drawing/2014/main" id="{95DDA201-E634-AD4E-B874-AAE88F563B4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26265" y="1469487"/>
            <a:ext cx="3772029" cy="4201027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2880771 w 8561950"/>
              <a:gd name="connsiteY0" fmla="*/ 547671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2880771 w 8561950"/>
              <a:gd name="connsiteY4" fmla="*/ 547671 h 3182400"/>
              <a:gd name="connsiteX0" fmla="*/ 1 w 5681180"/>
              <a:gd name="connsiteY0" fmla="*/ 547671 h 3197164"/>
              <a:gd name="connsiteX1" fmla="*/ 5681180 w 5681180"/>
              <a:gd name="connsiteY1" fmla="*/ 0 h 3197164"/>
              <a:gd name="connsiteX2" fmla="*/ 5681180 w 5681180"/>
              <a:gd name="connsiteY2" fmla="*/ 3182400 h 3197164"/>
              <a:gd name="connsiteX3" fmla="*/ 0 w 5681180"/>
              <a:gd name="connsiteY3" fmla="*/ 3197164 h 3197164"/>
              <a:gd name="connsiteX4" fmla="*/ 1 w 5681180"/>
              <a:gd name="connsiteY4" fmla="*/ 547671 h 3197164"/>
              <a:gd name="connsiteX0" fmla="*/ 1 w 5681180"/>
              <a:gd name="connsiteY0" fmla="*/ 267160 h 2916653"/>
              <a:gd name="connsiteX1" fmla="*/ 2776860 w 5681180"/>
              <a:gd name="connsiteY1" fmla="*/ 0 h 2916653"/>
              <a:gd name="connsiteX2" fmla="*/ 5681180 w 5681180"/>
              <a:gd name="connsiteY2" fmla="*/ 2901889 h 2916653"/>
              <a:gd name="connsiteX3" fmla="*/ 0 w 5681180"/>
              <a:gd name="connsiteY3" fmla="*/ 2916653 h 2916653"/>
              <a:gd name="connsiteX4" fmla="*/ 1 w 5681180"/>
              <a:gd name="connsiteY4" fmla="*/ 267160 h 2916653"/>
              <a:gd name="connsiteX0" fmla="*/ 1 w 2784710"/>
              <a:gd name="connsiteY0" fmla="*/ 267160 h 2916653"/>
              <a:gd name="connsiteX1" fmla="*/ 2776860 w 2784710"/>
              <a:gd name="connsiteY1" fmla="*/ 0 h 2916653"/>
              <a:gd name="connsiteX2" fmla="*/ 2784710 w 2784710"/>
              <a:gd name="connsiteY2" fmla="*/ 2909272 h 2916653"/>
              <a:gd name="connsiteX3" fmla="*/ 0 w 2784710"/>
              <a:gd name="connsiteY3" fmla="*/ 2916653 h 2916653"/>
              <a:gd name="connsiteX4" fmla="*/ 1 w 2784710"/>
              <a:gd name="connsiteY4" fmla="*/ 267160 h 291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4710" h="2916653">
                <a:moveTo>
                  <a:pt x="1" y="267160"/>
                </a:moveTo>
                <a:lnTo>
                  <a:pt x="2776860" y="0"/>
                </a:lnTo>
                <a:cubicBezTo>
                  <a:pt x="2779477" y="969757"/>
                  <a:pt x="2782093" y="1939515"/>
                  <a:pt x="2784710" y="2909272"/>
                </a:cubicBezTo>
                <a:lnTo>
                  <a:pt x="0" y="2916653"/>
                </a:lnTo>
                <a:cubicBezTo>
                  <a:pt x="0" y="2033489"/>
                  <a:pt x="1" y="1150324"/>
                  <a:pt x="1" y="267160"/>
                </a:cubicBezTo>
                <a:close/>
              </a:path>
            </a:pathLst>
          </a:custGeom>
          <a:noFill/>
        </p:spPr>
        <p:txBody>
          <a:bodyPr/>
          <a:lstStyle/>
          <a:p>
            <a:endParaRPr lang="de-DE" dirty="0"/>
          </a:p>
        </p:txBody>
      </p:sp>
      <p:sp>
        <p:nvSpPr>
          <p:cNvPr id="6" name="Bildplatzhalter 12">
            <a:extLst>
              <a:ext uri="{FF2B5EF4-FFF2-40B4-BE49-F238E27FC236}">
                <a16:creationId xmlns:a16="http://schemas.microsoft.com/office/drawing/2014/main" id="{5445C6F0-CD0D-8F40-8D8E-8C25C25C934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94711" y="1862893"/>
            <a:ext cx="3793293" cy="3796989"/>
          </a:xfrm>
          <a:custGeom>
            <a:avLst/>
            <a:gdLst>
              <a:gd name="connsiteX0" fmla="*/ 0 w 8561950"/>
              <a:gd name="connsiteY0" fmla="*/ 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0 h 3182400"/>
              <a:gd name="connsiteX0" fmla="*/ 0 w 8561950"/>
              <a:gd name="connsiteY0" fmla="*/ 828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8000 h 3182400"/>
              <a:gd name="connsiteX0" fmla="*/ 0 w 8561950"/>
              <a:gd name="connsiteY0" fmla="*/ 7920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792000 h 3182400"/>
              <a:gd name="connsiteX0" fmla="*/ 0 w 8561950"/>
              <a:gd name="connsiteY0" fmla="*/ 820800 h 3182400"/>
              <a:gd name="connsiteX1" fmla="*/ 8561950 w 8561950"/>
              <a:gd name="connsiteY1" fmla="*/ 0 h 3182400"/>
              <a:gd name="connsiteX2" fmla="*/ 8561950 w 8561950"/>
              <a:gd name="connsiteY2" fmla="*/ 3182400 h 3182400"/>
              <a:gd name="connsiteX3" fmla="*/ 0 w 8561950"/>
              <a:gd name="connsiteY3" fmla="*/ 3182400 h 3182400"/>
              <a:gd name="connsiteX4" fmla="*/ 0 w 8561950"/>
              <a:gd name="connsiteY4" fmla="*/ 820800 h 3182400"/>
              <a:gd name="connsiteX0" fmla="*/ 0 w 8561950"/>
              <a:gd name="connsiteY0" fmla="*/ 274541 h 2636141"/>
              <a:gd name="connsiteX1" fmla="*/ 2800408 w 8561950"/>
              <a:gd name="connsiteY1" fmla="*/ 0 h 2636141"/>
              <a:gd name="connsiteX2" fmla="*/ 8561950 w 8561950"/>
              <a:gd name="connsiteY2" fmla="*/ 2636141 h 2636141"/>
              <a:gd name="connsiteX3" fmla="*/ 0 w 8561950"/>
              <a:gd name="connsiteY3" fmla="*/ 2636141 h 2636141"/>
              <a:gd name="connsiteX4" fmla="*/ 0 w 8561950"/>
              <a:gd name="connsiteY4" fmla="*/ 274541 h 2636141"/>
              <a:gd name="connsiteX0" fmla="*/ 0 w 2800408"/>
              <a:gd name="connsiteY0" fmla="*/ 274541 h 2636141"/>
              <a:gd name="connsiteX1" fmla="*/ 2800408 w 2800408"/>
              <a:gd name="connsiteY1" fmla="*/ 0 h 2636141"/>
              <a:gd name="connsiteX2" fmla="*/ 2800408 w 2800408"/>
              <a:gd name="connsiteY2" fmla="*/ 2636141 h 2636141"/>
              <a:gd name="connsiteX3" fmla="*/ 0 w 2800408"/>
              <a:gd name="connsiteY3" fmla="*/ 2636141 h 2636141"/>
              <a:gd name="connsiteX4" fmla="*/ 0 w 2800408"/>
              <a:gd name="connsiteY4" fmla="*/ 274541 h 263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0408" h="2636141">
                <a:moveTo>
                  <a:pt x="0" y="274541"/>
                </a:moveTo>
                <a:lnTo>
                  <a:pt x="2800408" y="0"/>
                </a:lnTo>
                <a:lnTo>
                  <a:pt x="2800408" y="2636141"/>
                </a:lnTo>
                <a:lnTo>
                  <a:pt x="0" y="2636141"/>
                </a:lnTo>
                <a:lnTo>
                  <a:pt x="0" y="274541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2661290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>
            <a:extLst>
              <a:ext uri="{FF2B5EF4-FFF2-40B4-BE49-F238E27FC236}">
                <a16:creationId xmlns:a16="http://schemas.microsoft.com/office/drawing/2014/main" id="{323EAAC3-D6EA-C844-98E4-BE11CE01F4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13823" y="1481407"/>
            <a:ext cx="8481049" cy="409005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buFontTx/>
              <a:buBlip>
                <a:blip r:embed="rId2"/>
              </a:buBlip>
              <a:defRPr sz="2200" b="1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342900">
              <a:lnSpc>
                <a:spcPct val="100000"/>
              </a:lnSpc>
              <a:buFontTx/>
              <a:buBlip>
                <a:blip r:embed="rId2"/>
              </a:buBlip>
              <a:defRPr sz="1800" b="0" i="0" baseline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18304B77-D01E-46FB-BD79-5F8E078E72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80752" y="232289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2361182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6C3060-B335-4889-BFC9-1C4B6BD36D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13823" y="1481407"/>
            <a:ext cx="8481049" cy="409005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 sz="2200" b="1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342900">
              <a:lnSpc>
                <a:spcPct val="100000"/>
              </a:lnSpc>
              <a:buFontTx/>
              <a:buBlip>
                <a:blip r:embed="rId2"/>
              </a:buBlip>
              <a:defRPr sz="1800" b="0" i="0" baseline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buFontTx/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r>
              <a:rPr lang="de-DE" dirty="0"/>
              <a:t>Dritte Ebene</a:t>
            </a:r>
          </a:p>
          <a:p>
            <a:pPr lvl="1"/>
            <a:r>
              <a:rPr lang="de-DE" dirty="0"/>
              <a:t>Vierte Ebene</a:t>
            </a:r>
          </a:p>
          <a:p>
            <a:pPr lvl="1"/>
            <a:r>
              <a:rPr lang="de-DE" dirty="0"/>
              <a:t>Fünfte Ebene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C4474A28-0377-4E2A-9197-69555130A1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240597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CF8B7C-84E3-1543-960C-36F75DA0CC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61236"/>
            <a:ext cx="12192000" cy="1967023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pic>
        <p:nvPicPr>
          <p:cNvPr id="8" name="Grafik 7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EC93E49-21F8-0646-8763-1AA40726F0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1847" y="315033"/>
            <a:ext cx="1640845" cy="325073"/>
          </a:xfrm>
          <a:prstGeom prst="rect">
            <a:avLst/>
          </a:prstGeom>
        </p:spPr>
      </p:pic>
      <p:sp>
        <p:nvSpPr>
          <p:cNvPr id="9" name="Rechteck 2">
            <a:extLst>
              <a:ext uri="{FF2B5EF4-FFF2-40B4-BE49-F238E27FC236}">
                <a16:creationId xmlns:a16="http://schemas.microsoft.com/office/drawing/2014/main" id="{4E3A507D-375F-6A47-8C68-AA619ACD08DD}"/>
              </a:ext>
            </a:extLst>
          </p:cNvPr>
          <p:cNvSpPr/>
          <p:nvPr userDrawn="1"/>
        </p:nvSpPr>
        <p:spPr>
          <a:xfrm>
            <a:off x="-26545" y="-10634"/>
            <a:ext cx="9971269" cy="871870"/>
          </a:xfrm>
          <a:custGeom>
            <a:avLst/>
            <a:gdLst>
              <a:gd name="connsiteX0" fmla="*/ 0 w 1778400"/>
              <a:gd name="connsiteY0" fmla="*/ 0 h 712800"/>
              <a:gd name="connsiteX1" fmla="*/ 1778400 w 1778400"/>
              <a:gd name="connsiteY1" fmla="*/ 0 h 712800"/>
              <a:gd name="connsiteX2" fmla="*/ 1778400 w 1778400"/>
              <a:gd name="connsiteY2" fmla="*/ 712800 h 712800"/>
              <a:gd name="connsiteX3" fmla="*/ 0 w 1778400"/>
              <a:gd name="connsiteY3" fmla="*/ 712800 h 712800"/>
              <a:gd name="connsiteX4" fmla="*/ 0 w 17784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778400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883014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16995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0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2114047 w 4104688"/>
              <a:gd name="connsiteY3" fmla="*/ 721600 h 721600"/>
              <a:gd name="connsiteX4" fmla="*/ 0 w 4104688"/>
              <a:gd name="connsiteY4" fmla="*/ 0 h 7216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0 w 4104688"/>
              <a:gd name="connsiteY3" fmla="*/ 721600 h 721600"/>
              <a:gd name="connsiteX4" fmla="*/ 0 w 4104688"/>
              <a:gd name="connsiteY4" fmla="*/ 0 h 7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688" h="721600">
                <a:moveTo>
                  <a:pt x="0" y="0"/>
                </a:moveTo>
                <a:lnTo>
                  <a:pt x="4104688" y="8800"/>
                </a:lnTo>
                <a:lnTo>
                  <a:pt x="3997061" y="721600"/>
                </a:lnTo>
                <a:lnTo>
                  <a:pt x="0" y="7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9DC4A867-2022-0346-B508-05413B2EF7E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D433C965-A941-1F44-9572-777DD2A82B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67966" y="3386470"/>
            <a:ext cx="2296550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1844436C-F2FF-4740-A9CF-96A51DBEF45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67964" y="3919311"/>
            <a:ext cx="2296551" cy="2210150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8" name="Rechteck 3">
            <a:extLst>
              <a:ext uri="{FF2B5EF4-FFF2-40B4-BE49-F238E27FC236}">
                <a16:creationId xmlns:a16="http://schemas.microsoft.com/office/drawing/2014/main" id="{1158292E-6471-5E4A-964B-D5C65ADD5C29}"/>
              </a:ext>
            </a:extLst>
          </p:cNvPr>
          <p:cNvSpPr/>
          <p:nvPr userDrawn="1"/>
        </p:nvSpPr>
        <p:spPr>
          <a:xfrm>
            <a:off x="567966" y="2429329"/>
            <a:ext cx="2296549" cy="712800"/>
          </a:xfrm>
          <a:custGeom>
            <a:avLst/>
            <a:gdLst>
              <a:gd name="connsiteX0" fmla="*/ 0 w 1821600"/>
              <a:gd name="connsiteY0" fmla="*/ 0 h 712800"/>
              <a:gd name="connsiteX1" fmla="*/ 1821600 w 1821600"/>
              <a:gd name="connsiteY1" fmla="*/ 0 h 712800"/>
              <a:gd name="connsiteX2" fmla="*/ 1821600 w 1821600"/>
              <a:gd name="connsiteY2" fmla="*/ 712800 h 712800"/>
              <a:gd name="connsiteX3" fmla="*/ 0 w 1821600"/>
              <a:gd name="connsiteY3" fmla="*/ 712800 h 712800"/>
              <a:gd name="connsiteX4" fmla="*/ 0 w 1821600"/>
              <a:gd name="connsiteY4" fmla="*/ 0 h 7128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20520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052000"/>
              <a:gd name="connsiteY0" fmla="*/ 0 h 720000"/>
              <a:gd name="connsiteX1" fmla="*/ 2052000 w 2052000"/>
              <a:gd name="connsiteY1" fmla="*/ 0 h 720000"/>
              <a:gd name="connsiteX2" fmla="*/ 1785600 w 2052000"/>
              <a:gd name="connsiteY2" fmla="*/ 720000 h 720000"/>
              <a:gd name="connsiteX3" fmla="*/ 0 w 2052000"/>
              <a:gd name="connsiteY3" fmla="*/ 712800 h 720000"/>
              <a:gd name="connsiteX4" fmla="*/ 230400 w 2052000"/>
              <a:gd name="connsiteY4" fmla="*/ 0 h 720000"/>
              <a:gd name="connsiteX0" fmla="*/ 230400 w 2052000"/>
              <a:gd name="connsiteY0" fmla="*/ 0 h 727200"/>
              <a:gd name="connsiteX1" fmla="*/ 2052000 w 2052000"/>
              <a:gd name="connsiteY1" fmla="*/ 0 h 727200"/>
              <a:gd name="connsiteX2" fmla="*/ 1821600 w 2052000"/>
              <a:gd name="connsiteY2" fmla="*/ 727200 h 727200"/>
              <a:gd name="connsiteX3" fmla="*/ 0 w 2052000"/>
              <a:gd name="connsiteY3" fmla="*/ 712800 h 727200"/>
              <a:gd name="connsiteX4" fmla="*/ 230400 w 2052000"/>
              <a:gd name="connsiteY4" fmla="*/ 0 h 7272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18288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1828800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2062716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549" h="712800">
                <a:moveTo>
                  <a:pt x="230400" y="0"/>
                </a:moveTo>
                <a:lnTo>
                  <a:pt x="2296549" y="10633"/>
                </a:lnTo>
                <a:lnTo>
                  <a:pt x="2062716" y="712800"/>
                </a:lnTo>
                <a:lnTo>
                  <a:pt x="0" y="712800"/>
                </a:lnTo>
                <a:lnTo>
                  <a:pt x="230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90371596-F009-124A-820D-B13D50D187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86492" y="2598125"/>
            <a:ext cx="2071701" cy="375208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FontTx/>
              <a:buNone/>
              <a:defRPr sz="2400" b="0" i="0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9" name="Textplatzhalter 8">
            <a:extLst>
              <a:ext uri="{FF2B5EF4-FFF2-40B4-BE49-F238E27FC236}">
                <a16:creationId xmlns:a16="http://schemas.microsoft.com/office/drawing/2014/main" id="{6BEC3AFD-8217-8F45-A35B-855B6822477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301596" y="3397104"/>
            <a:ext cx="2296550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A44D921D-2032-5649-9B6C-29C0A0099F8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301594" y="3929945"/>
            <a:ext cx="2296551" cy="2195736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1" name="Rechteck 3">
            <a:extLst>
              <a:ext uri="{FF2B5EF4-FFF2-40B4-BE49-F238E27FC236}">
                <a16:creationId xmlns:a16="http://schemas.microsoft.com/office/drawing/2014/main" id="{18F21346-9634-5E4A-98E2-F43932CFC3FD}"/>
              </a:ext>
            </a:extLst>
          </p:cNvPr>
          <p:cNvSpPr/>
          <p:nvPr userDrawn="1"/>
        </p:nvSpPr>
        <p:spPr>
          <a:xfrm>
            <a:off x="9301596" y="2439963"/>
            <a:ext cx="2296549" cy="712800"/>
          </a:xfrm>
          <a:custGeom>
            <a:avLst/>
            <a:gdLst>
              <a:gd name="connsiteX0" fmla="*/ 0 w 1821600"/>
              <a:gd name="connsiteY0" fmla="*/ 0 h 712800"/>
              <a:gd name="connsiteX1" fmla="*/ 1821600 w 1821600"/>
              <a:gd name="connsiteY1" fmla="*/ 0 h 712800"/>
              <a:gd name="connsiteX2" fmla="*/ 1821600 w 1821600"/>
              <a:gd name="connsiteY2" fmla="*/ 712800 h 712800"/>
              <a:gd name="connsiteX3" fmla="*/ 0 w 1821600"/>
              <a:gd name="connsiteY3" fmla="*/ 712800 h 712800"/>
              <a:gd name="connsiteX4" fmla="*/ 0 w 1821600"/>
              <a:gd name="connsiteY4" fmla="*/ 0 h 7128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20520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052000"/>
              <a:gd name="connsiteY0" fmla="*/ 0 h 720000"/>
              <a:gd name="connsiteX1" fmla="*/ 2052000 w 2052000"/>
              <a:gd name="connsiteY1" fmla="*/ 0 h 720000"/>
              <a:gd name="connsiteX2" fmla="*/ 1785600 w 2052000"/>
              <a:gd name="connsiteY2" fmla="*/ 720000 h 720000"/>
              <a:gd name="connsiteX3" fmla="*/ 0 w 2052000"/>
              <a:gd name="connsiteY3" fmla="*/ 712800 h 720000"/>
              <a:gd name="connsiteX4" fmla="*/ 230400 w 2052000"/>
              <a:gd name="connsiteY4" fmla="*/ 0 h 720000"/>
              <a:gd name="connsiteX0" fmla="*/ 230400 w 2052000"/>
              <a:gd name="connsiteY0" fmla="*/ 0 h 727200"/>
              <a:gd name="connsiteX1" fmla="*/ 2052000 w 2052000"/>
              <a:gd name="connsiteY1" fmla="*/ 0 h 727200"/>
              <a:gd name="connsiteX2" fmla="*/ 1821600 w 2052000"/>
              <a:gd name="connsiteY2" fmla="*/ 727200 h 727200"/>
              <a:gd name="connsiteX3" fmla="*/ 0 w 2052000"/>
              <a:gd name="connsiteY3" fmla="*/ 712800 h 727200"/>
              <a:gd name="connsiteX4" fmla="*/ 230400 w 2052000"/>
              <a:gd name="connsiteY4" fmla="*/ 0 h 7272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18288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1828800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2062716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549" h="712800">
                <a:moveTo>
                  <a:pt x="230400" y="0"/>
                </a:moveTo>
                <a:lnTo>
                  <a:pt x="2296549" y="10633"/>
                </a:lnTo>
                <a:lnTo>
                  <a:pt x="2062716" y="712800"/>
                </a:lnTo>
                <a:lnTo>
                  <a:pt x="0" y="712800"/>
                </a:lnTo>
                <a:lnTo>
                  <a:pt x="230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platzhalter 3">
            <a:extLst>
              <a:ext uri="{FF2B5EF4-FFF2-40B4-BE49-F238E27FC236}">
                <a16:creationId xmlns:a16="http://schemas.microsoft.com/office/drawing/2014/main" id="{9754E068-3C0F-3D46-93BE-ACF13304EA8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20122" y="2608759"/>
            <a:ext cx="2071701" cy="375208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marL="0" indent="0" algn="ctr">
              <a:buFontTx/>
              <a:buNone/>
              <a:defRPr sz="2400" b="0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3" name="Textplatzhalter 8">
            <a:extLst>
              <a:ext uri="{FF2B5EF4-FFF2-40B4-BE49-F238E27FC236}">
                <a16:creationId xmlns:a16="http://schemas.microsoft.com/office/drawing/2014/main" id="{17D2576A-C2A2-0C47-A1B4-CDB577A4766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73631" y="3400884"/>
            <a:ext cx="2296550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4" name="Textplatzhalter 8">
            <a:extLst>
              <a:ext uri="{FF2B5EF4-FFF2-40B4-BE49-F238E27FC236}">
                <a16:creationId xmlns:a16="http://schemas.microsoft.com/office/drawing/2014/main" id="{839BA94E-F41F-5C48-9D28-0EDCD6E5893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473629" y="3933725"/>
            <a:ext cx="2296551" cy="2195736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5" name="Rechteck 3">
            <a:extLst>
              <a:ext uri="{FF2B5EF4-FFF2-40B4-BE49-F238E27FC236}">
                <a16:creationId xmlns:a16="http://schemas.microsoft.com/office/drawing/2014/main" id="{B5D81800-10E2-A34F-A44E-0F3251B0BA4D}"/>
              </a:ext>
            </a:extLst>
          </p:cNvPr>
          <p:cNvSpPr/>
          <p:nvPr userDrawn="1"/>
        </p:nvSpPr>
        <p:spPr>
          <a:xfrm>
            <a:off x="3473631" y="2443743"/>
            <a:ext cx="2296549" cy="712800"/>
          </a:xfrm>
          <a:custGeom>
            <a:avLst/>
            <a:gdLst>
              <a:gd name="connsiteX0" fmla="*/ 0 w 1821600"/>
              <a:gd name="connsiteY0" fmla="*/ 0 h 712800"/>
              <a:gd name="connsiteX1" fmla="*/ 1821600 w 1821600"/>
              <a:gd name="connsiteY1" fmla="*/ 0 h 712800"/>
              <a:gd name="connsiteX2" fmla="*/ 1821600 w 1821600"/>
              <a:gd name="connsiteY2" fmla="*/ 712800 h 712800"/>
              <a:gd name="connsiteX3" fmla="*/ 0 w 1821600"/>
              <a:gd name="connsiteY3" fmla="*/ 712800 h 712800"/>
              <a:gd name="connsiteX4" fmla="*/ 0 w 1821600"/>
              <a:gd name="connsiteY4" fmla="*/ 0 h 7128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20520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052000"/>
              <a:gd name="connsiteY0" fmla="*/ 0 h 720000"/>
              <a:gd name="connsiteX1" fmla="*/ 2052000 w 2052000"/>
              <a:gd name="connsiteY1" fmla="*/ 0 h 720000"/>
              <a:gd name="connsiteX2" fmla="*/ 1785600 w 2052000"/>
              <a:gd name="connsiteY2" fmla="*/ 720000 h 720000"/>
              <a:gd name="connsiteX3" fmla="*/ 0 w 2052000"/>
              <a:gd name="connsiteY3" fmla="*/ 712800 h 720000"/>
              <a:gd name="connsiteX4" fmla="*/ 230400 w 2052000"/>
              <a:gd name="connsiteY4" fmla="*/ 0 h 720000"/>
              <a:gd name="connsiteX0" fmla="*/ 230400 w 2052000"/>
              <a:gd name="connsiteY0" fmla="*/ 0 h 727200"/>
              <a:gd name="connsiteX1" fmla="*/ 2052000 w 2052000"/>
              <a:gd name="connsiteY1" fmla="*/ 0 h 727200"/>
              <a:gd name="connsiteX2" fmla="*/ 1821600 w 2052000"/>
              <a:gd name="connsiteY2" fmla="*/ 727200 h 727200"/>
              <a:gd name="connsiteX3" fmla="*/ 0 w 2052000"/>
              <a:gd name="connsiteY3" fmla="*/ 712800 h 727200"/>
              <a:gd name="connsiteX4" fmla="*/ 230400 w 2052000"/>
              <a:gd name="connsiteY4" fmla="*/ 0 h 7272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18288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1828800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2062716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549" h="712800">
                <a:moveTo>
                  <a:pt x="230400" y="0"/>
                </a:moveTo>
                <a:lnTo>
                  <a:pt x="2296549" y="10633"/>
                </a:lnTo>
                <a:lnTo>
                  <a:pt x="2062716" y="712800"/>
                </a:lnTo>
                <a:lnTo>
                  <a:pt x="0" y="712800"/>
                </a:lnTo>
                <a:lnTo>
                  <a:pt x="230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platzhalter 3">
            <a:extLst>
              <a:ext uri="{FF2B5EF4-FFF2-40B4-BE49-F238E27FC236}">
                <a16:creationId xmlns:a16="http://schemas.microsoft.com/office/drawing/2014/main" id="{BC8CA5D9-505B-C34B-B665-1D55489290F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92157" y="2612539"/>
            <a:ext cx="2071701" cy="375208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marL="0" indent="0" algn="ctr">
              <a:buFontTx/>
              <a:buNone/>
              <a:defRPr sz="2400" b="0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3DAAE9B5-BF63-9549-A01F-79C2881536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79294" y="3397104"/>
            <a:ext cx="2296550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8" name="Textplatzhalter 8">
            <a:extLst>
              <a:ext uri="{FF2B5EF4-FFF2-40B4-BE49-F238E27FC236}">
                <a16:creationId xmlns:a16="http://schemas.microsoft.com/office/drawing/2014/main" id="{2BA26DC1-FD05-4445-81EF-4963BA6FC84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379292" y="3929945"/>
            <a:ext cx="2296551" cy="2195736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9" name="Rechteck 3">
            <a:extLst>
              <a:ext uri="{FF2B5EF4-FFF2-40B4-BE49-F238E27FC236}">
                <a16:creationId xmlns:a16="http://schemas.microsoft.com/office/drawing/2014/main" id="{9E72AEF7-9C26-2C4B-BE4C-74DF73B66B24}"/>
              </a:ext>
            </a:extLst>
          </p:cNvPr>
          <p:cNvSpPr/>
          <p:nvPr userDrawn="1"/>
        </p:nvSpPr>
        <p:spPr>
          <a:xfrm>
            <a:off x="6379294" y="2439963"/>
            <a:ext cx="2296549" cy="712800"/>
          </a:xfrm>
          <a:custGeom>
            <a:avLst/>
            <a:gdLst>
              <a:gd name="connsiteX0" fmla="*/ 0 w 1821600"/>
              <a:gd name="connsiteY0" fmla="*/ 0 h 712800"/>
              <a:gd name="connsiteX1" fmla="*/ 1821600 w 1821600"/>
              <a:gd name="connsiteY1" fmla="*/ 0 h 712800"/>
              <a:gd name="connsiteX2" fmla="*/ 1821600 w 1821600"/>
              <a:gd name="connsiteY2" fmla="*/ 712800 h 712800"/>
              <a:gd name="connsiteX3" fmla="*/ 0 w 1821600"/>
              <a:gd name="connsiteY3" fmla="*/ 712800 h 712800"/>
              <a:gd name="connsiteX4" fmla="*/ 0 w 1821600"/>
              <a:gd name="connsiteY4" fmla="*/ 0 h 7128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20520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052000"/>
              <a:gd name="connsiteY0" fmla="*/ 0 h 720000"/>
              <a:gd name="connsiteX1" fmla="*/ 2052000 w 2052000"/>
              <a:gd name="connsiteY1" fmla="*/ 0 h 720000"/>
              <a:gd name="connsiteX2" fmla="*/ 1785600 w 2052000"/>
              <a:gd name="connsiteY2" fmla="*/ 720000 h 720000"/>
              <a:gd name="connsiteX3" fmla="*/ 0 w 2052000"/>
              <a:gd name="connsiteY3" fmla="*/ 712800 h 720000"/>
              <a:gd name="connsiteX4" fmla="*/ 230400 w 2052000"/>
              <a:gd name="connsiteY4" fmla="*/ 0 h 720000"/>
              <a:gd name="connsiteX0" fmla="*/ 230400 w 2052000"/>
              <a:gd name="connsiteY0" fmla="*/ 0 h 727200"/>
              <a:gd name="connsiteX1" fmla="*/ 2052000 w 2052000"/>
              <a:gd name="connsiteY1" fmla="*/ 0 h 727200"/>
              <a:gd name="connsiteX2" fmla="*/ 1821600 w 2052000"/>
              <a:gd name="connsiteY2" fmla="*/ 727200 h 727200"/>
              <a:gd name="connsiteX3" fmla="*/ 0 w 2052000"/>
              <a:gd name="connsiteY3" fmla="*/ 712800 h 727200"/>
              <a:gd name="connsiteX4" fmla="*/ 230400 w 2052000"/>
              <a:gd name="connsiteY4" fmla="*/ 0 h 727200"/>
              <a:gd name="connsiteX0" fmla="*/ 230400 w 2052000"/>
              <a:gd name="connsiteY0" fmla="*/ 0 h 712800"/>
              <a:gd name="connsiteX1" fmla="*/ 2052000 w 2052000"/>
              <a:gd name="connsiteY1" fmla="*/ 0 h 712800"/>
              <a:gd name="connsiteX2" fmla="*/ 1828800 w 2052000"/>
              <a:gd name="connsiteY2" fmla="*/ 712800 h 712800"/>
              <a:gd name="connsiteX3" fmla="*/ 0 w 2052000"/>
              <a:gd name="connsiteY3" fmla="*/ 712800 h 712800"/>
              <a:gd name="connsiteX4" fmla="*/ 230400 w 2052000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1828800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  <a:gd name="connsiteX0" fmla="*/ 230400 w 2296549"/>
              <a:gd name="connsiteY0" fmla="*/ 0 h 712800"/>
              <a:gd name="connsiteX1" fmla="*/ 2296549 w 2296549"/>
              <a:gd name="connsiteY1" fmla="*/ 10633 h 712800"/>
              <a:gd name="connsiteX2" fmla="*/ 2062716 w 2296549"/>
              <a:gd name="connsiteY2" fmla="*/ 712800 h 712800"/>
              <a:gd name="connsiteX3" fmla="*/ 0 w 2296549"/>
              <a:gd name="connsiteY3" fmla="*/ 712800 h 712800"/>
              <a:gd name="connsiteX4" fmla="*/ 230400 w 2296549"/>
              <a:gd name="connsiteY4" fmla="*/ 0 h 7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549" h="712800">
                <a:moveTo>
                  <a:pt x="230400" y="0"/>
                </a:moveTo>
                <a:lnTo>
                  <a:pt x="2296549" y="10633"/>
                </a:lnTo>
                <a:lnTo>
                  <a:pt x="2062716" y="712800"/>
                </a:lnTo>
                <a:lnTo>
                  <a:pt x="0" y="712800"/>
                </a:lnTo>
                <a:lnTo>
                  <a:pt x="230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platzhalter 3">
            <a:extLst>
              <a:ext uri="{FF2B5EF4-FFF2-40B4-BE49-F238E27FC236}">
                <a16:creationId xmlns:a16="http://schemas.microsoft.com/office/drawing/2014/main" id="{7A2060AA-9846-6945-A691-DDADEACC584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497820" y="2608759"/>
            <a:ext cx="2071701" cy="375208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marL="0" indent="0" algn="ctr">
              <a:buFontTx/>
              <a:buNone/>
              <a:defRPr sz="2400" b="0" i="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205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EC93E49-21F8-0646-8763-1AA40726F0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1847" y="315033"/>
            <a:ext cx="1640845" cy="325073"/>
          </a:xfrm>
          <a:prstGeom prst="rect">
            <a:avLst/>
          </a:prstGeom>
        </p:spPr>
      </p:pic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3DAAE9B5-BF63-9549-A01F-79C28815365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422360" y="2874141"/>
            <a:ext cx="2679646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38" name="Textplatzhalter 8">
            <a:extLst>
              <a:ext uri="{FF2B5EF4-FFF2-40B4-BE49-F238E27FC236}">
                <a16:creationId xmlns:a16="http://schemas.microsoft.com/office/drawing/2014/main" id="{2BA26DC1-FD05-4445-81EF-4963BA6FC84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422358" y="3406982"/>
            <a:ext cx="2679646" cy="251739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3" name="Bildplatzhalter 2">
            <a:extLst>
              <a:ext uri="{FF2B5EF4-FFF2-40B4-BE49-F238E27FC236}">
                <a16:creationId xmlns:a16="http://schemas.microsoft.com/office/drawing/2014/main" id="{13F044BE-4E63-DA40-AF4D-D21E8C499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1266" y="861236"/>
            <a:ext cx="5188688" cy="6002656"/>
          </a:xfrm>
          <a:custGeom>
            <a:avLst/>
            <a:gdLst>
              <a:gd name="connsiteX0" fmla="*/ 0 w 3736975"/>
              <a:gd name="connsiteY0" fmla="*/ 0 h 5143500"/>
              <a:gd name="connsiteX1" fmla="*/ 3736975 w 3736975"/>
              <a:gd name="connsiteY1" fmla="*/ 0 h 5143500"/>
              <a:gd name="connsiteX2" fmla="*/ 3736975 w 3736975"/>
              <a:gd name="connsiteY2" fmla="*/ 5143500 h 5143500"/>
              <a:gd name="connsiteX3" fmla="*/ 0 w 3736975"/>
              <a:gd name="connsiteY3" fmla="*/ 5143500 h 5143500"/>
              <a:gd name="connsiteX4" fmla="*/ 0 w 3736975"/>
              <a:gd name="connsiteY4" fmla="*/ 0 h 5143500"/>
              <a:gd name="connsiteX0" fmla="*/ 0 w 3736975"/>
              <a:gd name="connsiteY0" fmla="*/ 0 h 5143500"/>
              <a:gd name="connsiteX1" fmla="*/ 3736975 w 3736975"/>
              <a:gd name="connsiteY1" fmla="*/ 0 h 5143500"/>
              <a:gd name="connsiteX2" fmla="*/ 2282575 w 3736975"/>
              <a:gd name="connsiteY2" fmla="*/ 5143500 h 5143500"/>
              <a:gd name="connsiteX3" fmla="*/ 0 w 3736975"/>
              <a:gd name="connsiteY3" fmla="*/ 5143500 h 5143500"/>
              <a:gd name="connsiteX4" fmla="*/ 0 w 3736975"/>
              <a:gd name="connsiteY4" fmla="*/ 0 h 5143500"/>
              <a:gd name="connsiteX0" fmla="*/ 0 w 3765775"/>
              <a:gd name="connsiteY0" fmla="*/ 0 h 5143500"/>
              <a:gd name="connsiteX1" fmla="*/ 3765775 w 3765775"/>
              <a:gd name="connsiteY1" fmla="*/ 0 h 5143500"/>
              <a:gd name="connsiteX2" fmla="*/ 2282575 w 3765775"/>
              <a:gd name="connsiteY2" fmla="*/ 5143500 h 5143500"/>
              <a:gd name="connsiteX3" fmla="*/ 0 w 3765775"/>
              <a:gd name="connsiteY3" fmla="*/ 5143500 h 5143500"/>
              <a:gd name="connsiteX4" fmla="*/ 0 w 3765775"/>
              <a:gd name="connsiteY4" fmla="*/ 0 h 5143500"/>
              <a:gd name="connsiteX0" fmla="*/ 0 w 3801775"/>
              <a:gd name="connsiteY0" fmla="*/ 0 h 5143500"/>
              <a:gd name="connsiteX1" fmla="*/ 3801775 w 3801775"/>
              <a:gd name="connsiteY1" fmla="*/ 0 h 5143500"/>
              <a:gd name="connsiteX2" fmla="*/ 2282575 w 3801775"/>
              <a:gd name="connsiteY2" fmla="*/ 5143500 h 5143500"/>
              <a:gd name="connsiteX3" fmla="*/ 0 w 3801775"/>
              <a:gd name="connsiteY3" fmla="*/ 5143500 h 5143500"/>
              <a:gd name="connsiteX4" fmla="*/ 0 w 3801775"/>
              <a:gd name="connsiteY4" fmla="*/ 0 h 5143500"/>
              <a:gd name="connsiteX0" fmla="*/ 0 w 3888175"/>
              <a:gd name="connsiteY0" fmla="*/ 0 h 5143500"/>
              <a:gd name="connsiteX1" fmla="*/ 3888175 w 3888175"/>
              <a:gd name="connsiteY1" fmla="*/ 0 h 5143500"/>
              <a:gd name="connsiteX2" fmla="*/ 2282575 w 3888175"/>
              <a:gd name="connsiteY2" fmla="*/ 5143500 h 5143500"/>
              <a:gd name="connsiteX3" fmla="*/ 0 w 3888175"/>
              <a:gd name="connsiteY3" fmla="*/ 5143500 h 5143500"/>
              <a:gd name="connsiteX4" fmla="*/ 0 w 3888175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8175" h="5143500">
                <a:moveTo>
                  <a:pt x="0" y="0"/>
                </a:moveTo>
                <a:lnTo>
                  <a:pt x="3888175" y="0"/>
                </a:lnTo>
                <a:lnTo>
                  <a:pt x="228257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 dirty="0"/>
          </a:p>
        </p:txBody>
      </p:sp>
      <p:sp>
        <p:nvSpPr>
          <p:cNvPr id="9" name="Rechteck 2">
            <a:extLst>
              <a:ext uri="{FF2B5EF4-FFF2-40B4-BE49-F238E27FC236}">
                <a16:creationId xmlns:a16="http://schemas.microsoft.com/office/drawing/2014/main" id="{4E3A507D-375F-6A47-8C68-AA619ACD08DD}"/>
              </a:ext>
            </a:extLst>
          </p:cNvPr>
          <p:cNvSpPr/>
          <p:nvPr userDrawn="1"/>
        </p:nvSpPr>
        <p:spPr>
          <a:xfrm>
            <a:off x="-26545" y="-10634"/>
            <a:ext cx="9971269" cy="871870"/>
          </a:xfrm>
          <a:custGeom>
            <a:avLst/>
            <a:gdLst>
              <a:gd name="connsiteX0" fmla="*/ 0 w 1778400"/>
              <a:gd name="connsiteY0" fmla="*/ 0 h 712800"/>
              <a:gd name="connsiteX1" fmla="*/ 1778400 w 1778400"/>
              <a:gd name="connsiteY1" fmla="*/ 0 h 712800"/>
              <a:gd name="connsiteX2" fmla="*/ 1778400 w 1778400"/>
              <a:gd name="connsiteY2" fmla="*/ 712800 h 712800"/>
              <a:gd name="connsiteX3" fmla="*/ 0 w 1778400"/>
              <a:gd name="connsiteY3" fmla="*/ 712800 h 712800"/>
              <a:gd name="connsiteX4" fmla="*/ 0 w 17784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778400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883014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16995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0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2114047 w 4104688"/>
              <a:gd name="connsiteY3" fmla="*/ 721600 h 721600"/>
              <a:gd name="connsiteX4" fmla="*/ 0 w 4104688"/>
              <a:gd name="connsiteY4" fmla="*/ 0 h 7216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0 w 4104688"/>
              <a:gd name="connsiteY3" fmla="*/ 721600 h 721600"/>
              <a:gd name="connsiteX4" fmla="*/ 0 w 4104688"/>
              <a:gd name="connsiteY4" fmla="*/ 0 h 7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688" h="721600">
                <a:moveTo>
                  <a:pt x="0" y="0"/>
                </a:moveTo>
                <a:lnTo>
                  <a:pt x="4104688" y="8800"/>
                </a:lnTo>
                <a:lnTo>
                  <a:pt x="3997061" y="721600"/>
                </a:lnTo>
                <a:lnTo>
                  <a:pt x="0" y="7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9DC4A867-2022-0346-B508-05413B2EF7E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6C539048-D5D9-7F41-9469-843AFF8FA3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170446" y="1461907"/>
            <a:ext cx="1160701" cy="116069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856A8D14-5B34-7042-9BFB-60472C429A7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713139" y="2874141"/>
            <a:ext cx="2679646" cy="4073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buFontTx/>
              <a:buNone/>
              <a:defRPr sz="1800" b="0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8E9A3376-21B3-FD4A-9535-5AC14CDC3B8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713137" y="3406982"/>
            <a:ext cx="2679646" cy="251739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10000"/>
              </a:lnSpc>
              <a:buFontTx/>
              <a:buBlip>
                <a:blip r:embed="rId3"/>
              </a:buBlip>
              <a:defRPr sz="14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007EBE04-48CE-1547-BBF5-F8D5EAFE02F8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9461225" y="1461907"/>
            <a:ext cx="1160701" cy="116069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350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E332B2D-9E59-6342-9871-7087B849BB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99C7A8CB-D9D2-5C42-9454-664B30E21B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13822" y="1484889"/>
            <a:ext cx="8481050" cy="1944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FontTx/>
              <a:buNone/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4" name="Textplatzhalter 8">
            <a:extLst>
              <a:ext uri="{FF2B5EF4-FFF2-40B4-BE49-F238E27FC236}">
                <a16:creationId xmlns:a16="http://schemas.microsoft.com/office/drawing/2014/main" id="{BBBCC362-A064-C74F-3A92-BEA1999E59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13822" y="3630829"/>
            <a:ext cx="8481050" cy="194411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27944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E332B2D-9E59-6342-9871-7087B849BB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0753" y="233905"/>
            <a:ext cx="9314120" cy="47439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99C7A8CB-D9D2-5C42-9454-664B30E21B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13822" y="1484888"/>
            <a:ext cx="8481050" cy="409005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FontTx/>
              <a:buBlip>
                <a:blip r:embed="rId2"/>
              </a:buBlip>
              <a:defRPr sz="1700" b="0" i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70618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8">
            <a:extLst>
              <a:ext uri="{FF2B5EF4-FFF2-40B4-BE49-F238E27FC236}">
                <a16:creationId xmlns:a16="http://schemas.microsoft.com/office/drawing/2014/main" id="{97B50E93-5074-2A4C-94BA-BB3C18C4FFD4}"/>
              </a:ext>
            </a:extLst>
          </p:cNvPr>
          <p:cNvSpPr/>
          <p:nvPr userDrawn="1"/>
        </p:nvSpPr>
        <p:spPr>
          <a:xfrm>
            <a:off x="-17252" y="0"/>
            <a:ext cx="12222510" cy="2829463"/>
          </a:xfrm>
          <a:custGeom>
            <a:avLst/>
            <a:gdLst>
              <a:gd name="connsiteX0" fmla="*/ 0 w 9144000"/>
              <a:gd name="connsiteY0" fmla="*/ 0 h 1252800"/>
              <a:gd name="connsiteX1" fmla="*/ 9144000 w 9144000"/>
              <a:gd name="connsiteY1" fmla="*/ 0 h 1252800"/>
              <a:gd name="connsiteX2" fmla="*/ 9144000 w 9144000"/>
              <a:gd name="connsiteY2" fmla="*/ 1252800 h 1252800"/>
              <a:gd name="connsiteX3" fmla="*/ 0 w 9144000"/>
              <a:gd name="connsiteY3" fmla="*/ 1252800 h 1252800"/>
              <a:gd name="connsiteX4" fmla="*/ 0 w 9144000"/>
              <a:gd name="connsiteY4" fmla="*/ 0 h 1252800"/>
              <a:gd name="connsiteX0" fmla="*/ 0 w 9144000"/>
              <a:gd name="connsiteY0" fmla="*/ 0 h 2116800"/>
              <a:gd name="connsiteX1" fmla="*/ 9144000 w 9144000"/>
              <a:gd name="connsiteY1" fmla="*/ 0 h 2116800"/>
              <a:gd name="connsiteX2" fmla="*/ 9144000 w 9144000"/>
              <a:gd name="connsiteY2" fmla="*/ 1252800 h 2116800"/>
              <a:gd name="connsiteX3" fmla="*/ 7200 w 9144000"/>
              <a:gd name="connsiteY3" fmla="*/ 2116800 h 2116800"/>
              <a:gd name="connsiteX4" fmla="*/ 0 w 9144000"/>
              <a:gd name="connsiteY4" fmla="*/ 0 h 21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2116800">
                <a:moveTo>
                  <a:pt x="0" y="0"/>
                </a:moveTo>
                <a:lnTo>
                  <a:pt x="9144000" y="0"/>
                </a:lnTo>
                <a:lnTo>
                  <a:pt x="9144000" y="1252800"/>
                </a:lnTo>
                <a:lnTo>
                  <a:pt x="7200" y="2116800"/>
                </a:lnTo>
                <a:lnTo>
                  <a:pt x="0" y="0"/>
                </a:lnTo>
                <a:close/>
              </a:path>
            </a:pathLst>
          </a:custGeom>
          <a:solidFill>
            <a:srgbClr val="FF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6DA5A80-2E47-EE4B-BA2B-57BB078FB5B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201847" y="6237368"/>
            <a:ext cx="1640845" cy="32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2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6DA5A80-2E47-EE4B-BA2B-57BB078FB5B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201847" y="315033"/>
            <a:ext cx="1640845" cy="325073"/>
          </a:xfrm>
          <a:prstGeom prst="rect">
            <a:avLst/>
          </a:prstGeom>
        </p:spPr>
      </p:pic>
      <p:sp>
        <p:nvSpPr>
          <p:cNvPr id="4" name="Rechteck 2">
            <a:extLst>
              <a:ext uri="{FF2B5EF4-FFF2-40B4-BE49-F238E27FC236}">
                <a16:creationId xmlns:a16="http://schemas.microsoft.com/office/drawing/2014/main" id="{243D8C40-2C91-4448-B635-D81C3652387E}"/>
              </a:ext>
            </a:extLst>
          </p:cNvPr>
          <p:cNvSpPr/>
          <p:nvPr userDrawn="1"/>
        </p:nvSpPr>
        <p:spPr>
          <a:xfrm>
            <a:off x="-26545" y="-10634"/>
            <a:ext cx="9971269" cy="871870"/>
          </a:xfrm>
          <a:custGeom>
            <a:avLst/>
            <a:gdLst>
              <a:gd name="connsiteX0" fmla="*/ 0 w 1778400"/>
              <a:gd name="connsiteY0" fmla="*/ 0 h 712800"/>
              <a:gd name="connsiteX1" fmla="*/ 1778400 w 1778400"/>
              <a:gd name="connsiteY1" fmla="*/ 0 h 712800"/>
              <a:gd name="connsiteX2" fmla="*/ 1778400 w 1778400"/>
              <a:gd name="connsiteY2" fmla="*/ 712800 h 712800"/>
              <a:gd name="connsiteX3" fmla="*/ 0 w 1778400"/>
              <a:gd name="connsiteY3" fmla="*/ 712800 h 712800"/>
              <a:gd name="connsiteX4" fmla="*/ 0 w 17784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778400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2016000"/>
              <a:gd name="connsiteY0" fmla="*/ 0 h 712800"/>
              <a:gd name="connsiteX1" fmla="*/ 2016000 w 2016000"/>
              <a:gd name="connsiteY1" fmla="*/ 0 h 712800"/>
              <a:gd name="connsiteX2" fmla="*/ 1883014 w 2016000"/>
              <a:gd name="connsiteY2" fmla="*/ 712800 h 712800"/>
              <a:gd name="connsiteX3" fmla="*/ 0 w 2016000"/>
              <a:gd name="connsiteY3" fmla="*/ 712800 h 712800"/>
              <a:gd name="connsiteX4" fmla="*/ 0 w 2016000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16995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1990641"/>
              <a:gd name="connsiteY0" fmla="*/ 0 h 712800"/>
              <a:gd name="connsiteX1" fmla="*/ 1990641 w 1990641"/>
              <a:gd name="connsiteY1" fmla="*/ 0 h 712800"/>
              <a:gd name="connsiteX2" fmla="*/ 1883014 w 1990641"/>
              <a:gd name="connsiteY2" fmla="*/ 712800 h 712800"/>
              <a:gd name="connsiteX3" fmla="*/ 0 w 1990641"/>
              <a:gd name="connsiteY3" fmla="*/ 712800 h 712800"/>
              <a:gd name="connsiteX4" fmla="*/ 0 w 1990641"/>
              <a:gd name="connsiteY4" fmla="*/ 0 h 7128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2114047 w 4104688"/>
              <a:gd name="connsiteY3" fmla="*/ 721600 h 721600"/>
              <a:gd name="connsiteX4" fmla="*/ 0 w 4104688"/>
              <a:gd name="connsiteY4" fmla="*/ 0 h 721600"/>
              <a:gd name="connsiteX0" fmla="*/ 0 w 4104688"/>
              <a:gd name="connsiteY0" fmla="*/ 0 h 721600"/>
              <a:gd name="connsiteX1" fmla="*/ 4104688 w 4104688"/>
              <a:gd name="connsiteY1" fmla="*/ 8800 h 721600"/>
              <a:gd name="connsiteX2" fmla="*/ 3997061 w 4104688"/>
              <a:gd name="connsiteY2" fmla="*/ 721600 h 721600"/>
              <a:gd name="connsiteX3" fmla="*/ 0 w 4104688"/>
              <a:gd name="connsiteY3" fmla="*/ 721600 h 721600"/>
              <a:gd name="connsiteX4" fmla="*/ 0 w 4104688"/>
              <a:gd name="connsiteY4" fmla="*/ 0 h 7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688" h="721600">
                <a:moveTo>
                  <a:pt x="0" y="0"/>
                </a:moveTo>
                <a:lnTo>
                  <a:pt x="4104688" y="8800"/>
                </a:lnTo>
                <a:lnTo>
                  <a:pt x="3997061" y="721600"/>
                </a:lnTo>
                <a:lnTo>
                  <a:pt x="0" y="7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arallelogramm 4">
            <a:extLst>
              <a:ext uri="{FF2B5EF4-FFF2-40B4-BE49-F238E27FC236}">
                <a16:creationId xmlns:a16="http://schemas.microsoft.com/office/drawing/2014/main" id="{BAEAE9C6-AEAF-5C4D-96A0-F33F358C6962}"/>
              </a:ext>
            </a:extLst>
          </p:cNvPr>
          <p:cNvSpPr/>
          <p:nvPr userDrawn="1"/>
        </p:nvSpPr>
        <p:spPr>
          <a:xfrm>
            <a:off x="11447333" y="6232470"/>
            <a:ext cx="395359" cy="325073"/>
          </a:xfrm>
          <a:prstGeom prst="parallelogram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arallelogramm 5">
            <a:extLst>
              <a:ext uri="{FF2B5EF4-FFF2-40B4-BE49-F238E27FC236}">
                <a16:creationId xmlns:a16="http://schemas.microsoft.com/office/drawing/2014/main" id="{92663933-93BC-5A4A-B57B-16DEFA6D8BB7}"/>
              </a:ext>
            </a:extLst>
          </p:cNvPr>
          <p:cNvSpPr/>
          <p:nvPr userDrawn="1"/>
        </p:nvSpPr>
        <p:spPr>
          <a:xfrm>
            <a:off x="2070651" y="6232470"/>
            <a:ext cx="9369787" cy="325073"/>
          </a:xfrm>
          <a:custGeom>
            <a:avLst/>
            <a:gdLst>
              <a:gd name="connsiteX0" fmla="*/ 0 w 7579779"/>
              <a:gd name="connsiteY0" fmla="*/ 325073 h 325073"/>
              <a:gd name="connsiteX1" fmla="*/ 81268 w 7579779"/>
              <a:gd name="connsiteY1" fmla="*/ 0 h 325073"/>
              <a:gd name="connsiteX2" fmla="*/ 7579779 w 7579779"/>
              <a:gd name="connsiteY2" fmla="*/ 0 h 325073"/>
              <a:gd name="connsiteX3" fmla="*/ 7498511 w 7579779"/>
              <a:gd name="connsiteY3" fmla="*/ 325073 h 325073"/>
              <a:gd name="connsiteX4" fmla="*/ 0 w 7579779"/>
              <a:gd name="connsiteY4" fmla="*/ 325073 h 325073"/>
              <a:gd name="connsiteX0" fmla="*/ 0 w 9369787"/>
              <a:gd name="connsiteY0" fmla="*/ 325073 h 325073"/>
              <a:gd name="connsiteX1" fmla="*/ 81268 w 9369787"/>
              <a:gd name="connsiteY1" fmla="*/ 0 h 325073"/>
              <a:gd name="connsiteX2" fmla="*/ 9369787 w 9369787"/>
              <a:gd name="connsiteY2" fmla="*/ 0 h 325073"/>
              <a:gd name="connsiteX3" fmla="*/ 7498511 w 9369787"/>
              <a:gd name="connsiteY3" fmla="*/ 325073 h 325073"/>
              <a:gd name="connsiteX4" fmla="*/ 0 w 9369787"/>
              <a:gd name="connsiteY4" fmla="*/ 325073 h 325073"/>
              <a:gd name="connsiteX0" fmla="*/ 0 w 9369787"/>
              <a:gd name="connsiteY0" fmla="*/ 325073 h 325073"/>
              <a:gd name="connsiteX1" fmla="*/ 81268 w 9369787"/>
              <a:gd name="connsiteY1" fmla="*/ 0 h 325073"/>
              <a:gd name="connsiteX2" fmla="*/ 9369787 w 9369787"/>
              <a:gd name="connsiteY2" fmla="*/ 0 h 325073"/>
              <a:gd name="connsiteX3" fmla="*/ 9294060 w 9369787"/>
              <a:gd name="connsiteY3" fmla="*/ 325073 h 325073"/>
              <a:gd name="connsiteX4" fmla="*/ 0 w 9369787"/>
              <a:gd name="connsiteY4" fmla="*/ 325073 h 32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9787" h="325073">
                <a:moveTo>
                  <a:pt x="0" y="325073"/>
                </a:moveTo>
                <a:lnTo>
                  <a:pt x="81268" y="0"/>
                </a:lnTo>
                <a:lnTo>
                  <a:pt x="9369787" y="0"/>
                </a:lnTo>
                <a:lnTo>
                  <a:pt x="9294060" y="325073"/>
                </a:lnTo>
                <a:lnTo>
                  <a:pt x="0" y="325073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615E14D4-3303-FC4C-B1D1-A36012CF4950}"/>
              </a:ext>
            </a:extLst>
          </p:cNvPr>
          <p:cNvSpPr txBox="1">
            <a:spLocks/>
          </p:cNvSpPr>
          <p:nvPr userDrawn="1"/>
        </p:nvSpPr>
        <p:spPr>
          <a:xfrm>
            <a:off x="11512614" y="6303148"/>
            <a:ext cx="284759" cy="230519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82095510-55D4-0841-8382-C427EB34C156}" type="slidenum">
              <a:rPr lang="de-DE" altLang="de-DE" sz="1000" b="1" baseline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/>
              <a:t>‹Nr.›</a:t>
            </a:fld>
            <a:endParaRPr lang="en-US" altLang="de-DE" sz="1000" b="1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6" r:id="rId2"/>
    <p:sldLayoutId id="2147483658" r:id="rId3"/>
    <p:sldLayoutId id="2147483659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06DA5A80-2E47-EE4B-BA2B-57BB078FB5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1847" y="6237368"/>
            <a:ext cx="1640845" cy="32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5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A94D5AAA-05A1-42F1-B169-532B776581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02E2E6-4774-5240-B8BB-0E35E74949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 err="1"/>
              <a:t>Your</a:t>
            </a:r>
            <a:r>
              <a:rPr lang="de-DE" b="1" dirty="0"/>
              <a:t> </a:t>
            </a:r>
            <a:r>
              <a:rPr lang="de-DE" b="1" dirty="0" err="1"/>
              <a:t>text</a:t>
            </a:r>
            <a:r>
              <a:rPr lang="de-DE" b="1" dirty="0"/>
              <a:t> </a:t>
            </a:r>
            <a:r>
              <a:rPr lang="de-DE" b="1" dirty="0" err="1"/>
              <a:t>can</a:t>
            </a:r>
            <a:r>
              <a:rPr lang="de-DE" b="1" dirty="0"/>
              <a:t> </a:t>
            </a:r>
            <a:r>
              <a:rPr lang="de-DE" b="1" dirty="0" err="1"/>
              <a:t>go</a:t>
            </a:r>
            <a:r>
              <a:rPr lang="de-DE" b="1" dirty="0"/>
              <a:t> </a:t>
            </a:r>
            <a:r>
              <a:rPr lang="de-DE" b="1" dirty="0" err="1"/>
              <a:t>here</a:t>
            </a:r>
            <a:br>
              <a:rPr lang="de-DE" dirty="0"/>
            </a:br>
            <a:r>
              <a:rPr lang="de-DE" dirty="0"/>
              <a:t>and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60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0BDA780-F232-DB12-4251-D2BDE139DC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EA756F-6DBF-6BB9-549E-01855D710B6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CE6AB1E-AACB-B026-F0BF-93DA058858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9745D-C7A0-957E-0439-CBDE3247F45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739C526-06BF-324F-9276-AE6FFB0E7BF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Chapter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7ACF49-4A56-CE4D-A999-FD3A4A4CA3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BBE032C3-1C20-4A1B-98FF-9A493F9FC7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04278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D2188E7-45B1-8CCD-4842-3974EFE548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DD7EC5-AB78-EB5B-56AC-662592D1C13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  <a:p>
            <a:pPr lvl="1"/>
            <a:r>
              <a:rPr lang="de-DE" dirty="0"/>
              <a:t>Text</a:t>
            </a:r>
          </a:p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platzhalter 8">
            <a:extLst>
              <a:ext uri="{FF2B5EF4-FFF2-40B4-BE49-F238E27FC236}">
                <a16:creationId xmlns:a16="http://schemas.microsoft.com/office/drawing/2014/main" id="{97060182-51EE-448E-90FA-0C878C204A73}"/>
              </a:ext>
            </a:extLst>
          </p:cNvPr>
          <p:cNvSpPr txBox="1">
            <a:spLocks/>
          </p:cNvSpPr>
          <p:nvPr/>
        </p:nvSpPr>
        <p:spPr>
          <a:xfrm>
            <a:off x="2062718" y="6202591"/>
            <a:ext cx="9314120" cy="3752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rgbClr val="57575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Name, e-mail address, phone number, www.saria.com</a:t>
            </a:r>
          </a:p>
        </p:txBody>
      </p:sp>
    </p:spTree>
    <p:extLst>
      <p:ext uri="{BB962C8B-B14F-4D97-AF65-F5344CB8AC3E}">
        <p14:creationId xmlns:p14="http://schemas.microsoft.com/office/powerpoint/2010/main" val="159773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88100A4-37AB-43AA-B568-F5D2E5099C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EC5072-EBDC-4E22-8340-C6A15E1B93C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9B4874-CA6C-41DD-826E-F651DEF658F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7A7E4C91-A504-4C24-9CE2-CA735CFCA46D}"/>
              </a:ext>
            </a:extLst>
          </p:cNvPr>
          <p:cNvSpPr txBox="1">
            <a:spLocks/>
          </p:cNvSpPr>
          <p:nvPr/>
        </p:nvSpPr>
        <p:spPr>
          <a:xfrm>
            <a:off x="2062718" y="6202591"/>
            <a:ext cx="9314120" cy="3752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rgbClr val="57575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Name, e-mail address, phone number, www.saria.com</a:t>
            </a:r>
          </a:p>
        </p:txBody>
      </p:sp>
    </p:spTree>
    <p:extLst>
      <p:ext uri="{BB962C8B-B14F-4D97-AF65-F5344CB8AC3E}">
        <p14:creationId xmlns:p14="http://schemas.microsoft.com/office/powerpoint/2010/main" val="155125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CAB4656-6992-7C1B-96D1-A43CAD0C922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26ECF9-D17E-2ACA-AA94-EF0008EEE05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AB6ED9FE-ABC4-E6CA-1019-6517B72A1C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FB121A-EC8D-7916-D2E1-86BCF0AEEE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B5820FC8-D27E-C2DE-80A0-49CE0631DE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1AAAF13-9B3A-BFE7-3C2E-25174F66A01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BC62533-8D8C-E789-B6BD-3FB63FFD488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262F30EE-9BCA-F1FE-4853-8E83D8B4602D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</p:spTree>
    <p:extLst>
      <p:ext uri="{BB962C8B-B14F-4D97-AF65-F5344CB8AC3E}">
        <p14:creationId xmlns:p14="http://schemas.microsoft.com/office/powerpoint/2010/main" val="418146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E44319E-C164-0387-8C45-C4478CD0F5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2E7351-E6BD-D453-EE8B-A8505B3B413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E388B0-BED6-39F2-C7F2-0FB7F8B9725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801B00-38A4-5654-1BA8-577122B1F72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CFABE9E-6FD2-58A3-8030-FA8016C2F1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4BCAAD9-0100-0F28-9FE6-1193CF97D2C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69AFB19-6D45-13B8-1459-AA537A30C59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81BE4CE-ECD9-9F71-AAB6-4BED8D5B527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9CD1DA5-846C-D39F-B8D6-427E6FBD910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4227190-4642-A58C-FB87-ED17703C4B7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21F18F0-8C7B-E7B4-F52D-13315F1CA5F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412A7B7-FD18-828C-A183-F84936A4DD2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8910C4B-20C4-475E-5046-979452B10A8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ED6B1FD3-A67F-1B32-717D-49FF77E9329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A9E1307-8AB6-D1A8-E214-E6640CD74D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7E051A-D508-BAE1-1A77-D5CF4E2994A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C1DFE706-1B81-D0C4-2866-B1BC53AB2A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E6ECB3-EC0D-EA7C-2929-25188215CFC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33CACC8E-1408-91DC-8C30-1ED0FC1CA6A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9FE3B16-B166-478B-2661-BF373E931B8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8DF3281-BAF7-3FBD-B746-676D73FF70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584950D-87BB-3562-D262-5D49F6731511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FCF3FEE9-289C-2BEC-60D7-372FD6322BCD}"/>
              </a:ext>
            </a:extLst>
          </p:cNvPr>
          <p:cNvSpPr txBox="1">
            <a:spLocks/>
          </p:cNvSpPr>
          <p:nvPr/>
        </p:nvSpPr>
        <p:spPr>
          <a:xfrm>
            <a:off x="2062718" y="6202591"/>
            <a:ext cx="9314120" cy="3752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rgbClr val="57575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Name, e-mail address, phone number, www.saria.com</a:t>
            </a:r>
          </a:p>
        </p:txBody>
      </p:sp>
    </p:spTree>
    <p:extLst>
      <p:ext uri="{BB962C8B-B14F-4D97-AF65-F5344CB8AC3E}">
        <p14:creationId xmlns:p14="http://schemas.microsoft.com/office/powerpoint/2010/main" val="94248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8745847-FB39-4FAE-A6C1-01B1BAE7AA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3FAE2F-5F1D-533D-F014-54B433E31D9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3547973-4468-B2D5-5A82-3391C9DDAD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599E19-4D1C-C142-AEFF-D38808E7C7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2A5554-E252-ADB1-FBEC-7E567A37A5A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platzhalter 8">
            <a:extLst>
              <a:ext uri="{FF2B5EF4-FFF2-40B4-BE49-F238E27FC236}">
                <a16:creationId xmlns:a16="http://schemas.microsoft.com/office/drawing/2014/main" id="{FA4AAD1F-3B01-0DD3-9D1A-AB46696BE1CB}"/>
              </a:ext>
            </a:extLst>
          </p:cNvPr>
          <p:cNvSpPr txBox="1">
            <a:spLocks/>
          </p:cNvSpPr>
          <p:nvPr/>
        </p:nvSpPr>
        <p:spPr>
          <a:xfrm>
            <a:off x="2062718" y="6202591"/>
            <a:ext cx="9314120" cy="3752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Tx/>
              <a:buNone/>
              <a:defRPr sz="1200" b="0" i="0" kern="1200">
                <a:solidFill>
                  <a:srgbClr val="57575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Name, e-mail address, phone number, www.saria.com</a:t>
            </a:r>
          </a:p>
        </p:txBody>
      </p:sp>
    </p:spTree>
    <p:extLst>
      <p:ext uri="{BB962C8B-B14F-4D97-AF65-F5344CB8AC3E}">
        <p14:creationId xmlns:p14="http://schemas.microsoft.com/office/powerpoint/2010/main" val="61726774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SARIA">
      <a:dk1>
        <a:srgbClr val="575756"/>
      </a:dk1>
      <a:lt1>
        <a:sysClr val="window" lastClr="FFFFFF"/>
      </a:lt1>
      <a:dk2>
        <a:srgbClr val="9D9D9C"/>
      </a:dk2>
      <a:lt2>
        <a:srgbClr val="EDEDED"/>
      </a:lt2>
      <a:accent1>
        <a:srgbClr val="EDEDED"/>
      </a:accent1>
      <a:accent2>
        <a:srgbClr val="FF0000"/>
      </a:accent2>
      <a:accent3>
        <a:srgbClr val="9D9D9C"/>
      </a:accent3>
      <a:accent4>
        <a:srgbClr val="6F7B8E"/>
      </a:accent4>
      <a:accent5>
        <a:srgbClr val="072F66"/>
      </a:accent5>
      <a:accent6>
        <a:srgbClr val="000000"/>
      </a:accent6>
      <a:hlink>
        <a:srgbClr val="FF0000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sverzeichnis">
  <a:themeElements>
    <a:clrScheme name="Benutzerdefiniert 2">
      <a:dk1>
        <a:srgbClr val="575756"/>
      </a:dk1>
      <a:lt1>
        <a:srgbClr val="FFFFFF"/>
      </a:lt1>
      <a:dk2>
        <a:srgbClr val="9D9D9C"/>
      </a:dk2>
      <a:lt2>
        <a:srgbClr val="EDEDED"/>
      </a:lt2>
      <a:accent1>
        <a:srgbClr val="EDEDED"/>
      </a:accent1>
      <a:accent2>
        <a:srgbClr val="FF0000"/>
      </a:accent2>
      <a:accent3>
        <a:srgbClr val="9D9D9C"/>
      </a:accent3>
      <a:accent4>
        <a:srgbClr val="575756"/>
      </a:accent4>
      <a:accent5>
        <a:srgbClr val="2B2B2B"/>
      </a:accent5>
      <a:accent6>
        <a:srgbClr val="575756"/>
      </a:accent6>
      <a:hlink>
        <a:srgbClr val="FF0000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rgbClr val="57575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pitel">
  <a:themeElements>
    <a:clrScheme name="SARIA">
      <a:dk1>
        <a:srgbClr val="575756"/>
      </a:dk1>
      <a:lt1>
        <a:sysClr val="window" lastClr="FFFFFF"/>
      </a:lt1>
      <a:dk2>
        <a:srgbClr val="9D9D9C"/>
      </a:dk2>
      <a:lt2>
        <a:srgbClr val="EDEDED"/>
      </a:lt2>
      <a:accent1>
        <a:srgbClr val="EDEDED"/>
      </a:accent1>
      <a:accent2>
        <a:srgbClr val="FF0000"/>
      </a:accent2>
      <a:accent3>
        <a:srgbClr val="9D9D9C"/>
      </a:accent3>
      <a:accent4>
        <a:srgbClr val="6F7B8E"/>
      </a:accent4>
      <a:accent5>
        <a:srgbClr val="072F66"/>
      </a:accent5>
      <a:accent6>
        <a:srgbClr val="000000"/>
      </a:accent6>
      <a:hlink>
        <a:srgbClr val="FF0000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12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Titel</vt:lpstr>
      <vt:lpstr>Inhaltsverzeichnis</vt:lpstr>
      <vt:lpstr>Kapitel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Vogel</dc:creator>
  <cp:lastModifiedBy>Isabel Jarosch</cp:lastModifiedBy>
  <cp:revision>47</cp:revision>
  <dcterms:created xsi:type="dcterms:W3CDTF">2021-11-04T08:44:30Z</dcterms:created>
  <dcterms:modified xsi:type="dcterms:W3CDTF">2023-02-21T17:08:39Z</dcterms:modified>
</cp:coreProperties>
</file>