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2" r:id="rId1"/>
    <p:sldMasterId id="2147483654" r:id="rId2"/>
    <p:sldMasterId id="2147483656" r:id="rId3"/>
    <p:sldMasterId id="2147483660" r:id="rId4"/>
    <p:sldMasterId id="2147483672" r:id="rId5"/>
    <p:sldMasterId id="2147483679" r:id="rId6"/>
    <p:sldMasterId id="2147483683" r:id="rId7"/>
    <p:sldMasterId id="2147483686" r:id="rId8"/>
  </p:sldMasterIdLst>
  <p:notesMasterIdLst>
    <p:notesMasterId r:id="rId29"/>
  </p:notesMasterIdLst>
  <p:sldIdLst>
    <p:sldId id="411" r:id="rId9"/>
    <p:sldId id="414" r:id="rId10"/>
    <p:sldId id="413" r:id="rId11"/>
    <p:sldId id="412" r:id="rId12"/>
    <p:sldId id="426" r:id="rId13"/>
    <p:sldId id="420" r:id="rId14"/>
    <p:sldId id="421" r:id="rId15"/>
    <p:sldId id="430" r:id="rId16"/>
    <p:sldId id="431" r:id="rId17"/>
    <p:sldId id="428" r:id="rId18"/>
    <p:sldId id="429" r:id="rId19"/>
    <p:sldId id="385" r:id="rId20"/>
    <p:sldId id="368" r:id="rId21"/>
    <p:sldId id="435" r:id="rId22"/>
    <p:sldId id="424" r:id="rId23"/>
    <p:sldId id="433" r:id="rId24"/>
    <p:sldId id="418" r:id="rId25"/>
    <p:sldId id="358" r:id="rId26"/>
    <p:sldId id="423" r:id="rId27"/>
    <p:sldId id="355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3" pos="166" userDrawn="1">
          <p15:clr>
            <a:srgbClr val="A4A3A4"/>
          </p15:clr>
        </p15:guide>
        <p15:guide id="24" orient="horz" pos="2908" userDrawn="1">
          <p15:clr>
            <a:srgbClr val="A4A3A4"/>
          </p15:clr>
        </p15:guide>
        <p15:guide id="25" pos="7446" userDrawn="1">
          <p15:clr>
            <a:srgbClr val="A4A3A4"/>
          </p15:clr>
        </p15:guide>
        <p15:guide id="26" pos="2706" userDrawn="1">
          <p15:clr>
            <a:srgbClr val="A4A3A4"/>
          </p15:clr>
        </p15:guide>
        <p15:guide id="27" pos="2570" userDrawn="1">
          <p15:clr>
            <a:srgbClr val="A4A3A4"/>
          </p15:clr>
        </p15:guide>
        <p15:guide id="28" pos="5201" userDrawn="1">
          <p15:clr>
            <a:srgbClr val="A4A3A4"/>
          </p15:clr>
        </p15:guide>
        <p15:guide id="29" pos="5087" userDrawn="1">
          <p15:clr>
            <a:srgbClr val="A4A3A4"/>
          </p15:clr>
        </p15:guide>
        <p15:guide id="30" pos="3182" userDrawn="1">
          <p15:clr>
            <a:srgbClr val="A4A3A4"/>
          </p15:clr>
        </p15:guide>
        <p15:guide id="31" orient="horz" pos="890" userDrawn="1">
          <p15:clr>
            <a:srgbClr val="A4A3A4"/>
          </p15:clr>
        </p15:guide>
        <p15:guide id="32" pos="73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2F1"/>
    <a:srgbClr val="3F0000"/>
    <a:srgbClr val="003399"/>
    <a:srgbClr val="5795AD"/>
    <a:srgbClr val="3FA535"/>
    <a:srgbClr val="FFFFFF"/>
    <a:srgbClr val="F2F2F2"/>
    <a:srgbClr val="EDEDED"/>
    <a:srgbClr val="2C67AE"/>
    <a:srgbClr val="2D6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3" autoAdjust="0"/>
    <p:restoredTop sz="91289" autoAdjust="0"/>
  </p:normalViewPr>
  <p:slideViewPr>
    <p:cSldViewPr snapToGrid="0" snapToObjects="1">
      <p:cViewPr>
        <p:scale>
          <a:sx n="66" d="100"/>
          <a:sy n="66" d="100"/>
        </p:scale>
        <p:origin x="1214" y="274"/>
      </p:cViewPr>
      <p:guideLst>
        <p:guide pos="166"/>
        <p:guide orient="horz" pos="2908"/>
        <p:guide pos="7446"/>
        <p:guide pos="2706"/>
        <p:guide pos="2570"/>
        <p:guide pos="5201"/>
        <p:guide pos="5087"/>
        <p:guide pos="3182"/>
        <p:guide orient="horz" pos="890"/>
        <p:guide pos="731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811390568969026E-2"/>
          <c:y val="0"/>
          <c:w val="0.9545301436308653"/>
          <c:h val="0.94879707967168281"/>
        </c:manualLayout>
      </c:layout>
      <c:area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Umsatz [m€]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Tabelle1!$A$2:$A$29</c:f>
              <c:numCache>
                <c:formatCode>General</c:formatCod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</c:numCache>
            </c:numRef>
          </c:cat>
          <c:val>
            <c:numRef>
              <c:f>Tabelle1!$B$2:$B$29</c:f>
              <c:numCache>
                <c:formatCode>0.000</c:formatCode>
                <c:ptCount val="28"/>
                <c:pt idx="0">
                  <c:v>179.59700000000001</c:v>
                </c:pt>
                <c:pt idx="1">
                  <c:v>324.62599999999998</c:v>
                </c:pt>
                <c:pt idx="2">
                  <c:v>354.02300000000002</c:v>
                </c:pt>
                <c:pt idx="3">
                  <c:v>352.92700000000002</c:v>
                </c:pt>
                <c:pt idx="4">
                  <c:v>303.70400000000001</c:v>
                </c:pt>
                <c:pt idx="5">
                  <c:v>342.04500000000002</c:v>
                </c:pt>
                <c:pt idx="6">
                  <c:v>424.61799999999999</c:v>
                </c:pt>
                <c:pt idx="7">
                  <c:v>405.09300000000002</c:v>
                </c:pt>
                <c:pt idx="8">
                  <c:v>374.637</c:v>
                </c:pt>
                <c:pt idx="9">
                  <c:v>409.21899999999999</c:v>
                </c:pt>
                <c:pt idx="10" formatCode="General">
                  <c:v>407.29599999999999</c:v>
                </c:pt>
                <c:pt idx="11" formatCode="General">
                  <c:v>521.35299999999995</c:v>
                </c:pt>
                <c:pt idx="12" formatCode="General">
                  <c:v>669.79399999999998</c:v>
                </c:pt>
                <c:pt idx="13" formatCode="General">
                  <c:v>736.24400000000003</c:v>
                </c:pt>
                <c:pt idx="14" formatCode="General">
                  <c:v>665.97699999999998</c:v>
                </c:pt>
                <c:pt idx="15" formatCode="General">
                  <c:v>764.46900000000005</c:v>
                </c:pt>
                <c:pt idx="16" formatCode="General">
                  <c:v>981.86900000000003</c:v>
                </c:pt>
                <c:pt idx="17" formatCode="General">
                  <c:v>1238.4639999999999</c:v>
                </c:pt>
                <c:pt idx="18" formatCode="General">
                  <c:v>1457.133</c:v>
                </c:pt>
                <c:pt idx="19" formatCode="General">
                  <c:v>1603.028</c:v>
                </c:pt>
                <c:pt idx="20" formatCode="General">
                  <c:v>1921.22</c:v>
                </c:pt>
                <c:pt idx="21" formatCode="General">
                  <c:v>1956.8109999999999</c:v>
                </c:pt>
                <c:pt idx="22" formatCode="General">
                  <c:v>2286.4279999999999</c:v>
                </c:pt>
                <c:pt idx="23" formatCode="General">
                  <c:v>2470.056</c:v>
                </c:pt>
                <c:pt idx="24" formatCode="General">
                  <c:v>2598.9859999999999</c:v>
                </c:pt>
                <c:pt idx="25" formatCode="General">
                  <c:v>2699.9989999999998</c:v>
                </c:pt>
                <c:pt idx="26">
                  <c:v>2999.9989999999998</c:v>
                </c:pt>
                <c:pt idx="27">
                  <c:v>3800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A5-46FA-98B9-A350D69C05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7258591"/>
        <c:axId val="1429189663"/>
      </c:areaChart>
      <c:catAx>
        <c:axId val="158725859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29189663"/>
        <c:crosses val="autoZero"/>
        <c:auto val="1"/>
        <c:lblAlgn val="ctr"/>
        <c:lblOffset val="100"/>
        <c:noMultiLvlLbl val="0"/>
      </c:catAx>
      <c:valAx>
        <c:axId val="1429189663"/>
        <c:scaling>
          <c:orientation val="minMax"/>
          <c:max val="4000"/>
        </c:scaling>
        <c:delete val="1"/>
        <c:axPos val="l"/>
        <c:numFmt formatCode="#,###" sourceLinked="0"/>
        <c:majorTickMark val="out"/>
        <c:minorTickMark val="none"/>
        <c:tickLblPos val="nextTo"/>
        <c:crossAx val="158725859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401484818151483E-2"/>
          <c:y val="1.7514622175773514E-2"/>
          <c:w val="0.97580188097504739"/>
          <c:h val="0.9409814152715763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Umsatz [m€]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Tabelle1!$A$2:$A$29</c:f>
              <c:numCache>
                <c:formatCode>General</c:formatCod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</c:numCache>
            </c:numRef>
          </c:cat>
          <c:val>
            <c:numRef>
              <c:f>Tabelle1!$B$2:$B$29</c:f>
              <c:numCache>
                <c:formatCode>0.000</c:formatCode>
                <c:ptCount val="28"/>
                <c:pt idx="0">
                  <c:v>179.59700000000001</c:v>
                </c:pt>
                <c:pt idx="1">
                  <c:v>324.62599999999998</c:v>
                </c:pt>
                <c:pt idx="2">
                  <c:v>354.02300000000002</c:v>
                </c:pt>
                <c:pt idx="3">
                  <c:v>352.92700000000002</c:v>
                </c:pt>
                <c:pt idx="4">
                  <c:v>303.70400000000001</c:v>
                </c:pt>
                <c:pt idx="5">
                  <c:v>342.04500000000002</c:v>
                </c:pt>
                <c:pt idx="6">
                  <c:v>424.61799999999999</c:v>
                </c:pt>
                <c:pt idx="7">
                  <c:v>405.09300000000002</c:v>
                </c:pt>
                <c:pt idx="8">
                  <c:v>374.637</c:v>
                </c:pt>
                <c:pt idx="9">
                  <c:v>409.21899999999999</c:v>
                </c:pt>
                <c:pt idx="10" formatCode="General">
                  <c:v>407.29599999999999</c:v>
                </c:pt>
                <c:pt idx="11" formatCode="General">
                  <c:v>521.35299999999995</c:v>
                </c:pt>
                <c:pt idx="12" formatCode="General">
                  <c:v>669.79399999999998</c:v>
                </c:pt>
                <c:pt idx="13" formatCode="General">
                  <c:v>736.24400000000003</c:v>
                </c:pt>
                <c:pt idx="14" formatCode="General">
                  <c:v>665.97699999999998</c:v>
                </c:pt>
                <c:pt idx="15" formatCode="General">
                  <c:v>764.46900000000005</c:v>
                </c:pt>
                <c:pt idx="16" formatCode="General">
                  <c:v>981.86900000000003</c:v>
                </c:pt>
                <c:pt idx="17" formatCode="General">
                  <c:v>1238.4639999999999</c:v>
                </c:pt>
                <c:pt idx="18" formatCode="General">
                  <c:v>1457.133</c:v>
                </c:pt>
                <c:pt idx="19" formatCode="General">
                  <c:v>1603.028</c:v>
                </c:pt>
                <c:pt idx="20" formatCode="General">
                  <c:v>1921.22</c:v>
                </c:pt>
                <c:pt idx="21" formatCode="General">
                  <c:v>1956.8109999999999</c:v>
                </c:pt>
                <c:pt idx="22" formatCode="General">
                  <c:v>2286.4279999999999</c:v>
                </c:pt>
                <c:pt idx="23" formatCode="General">
                  <c:v>2470.056</c:v>
                </c:pt>
                <c:pt idx="24" formatCode="General">
                  <c:v>2598.9859999999999</c:v>
                </c:pt>
                <c:pt idx="25" formatCode="General">
                  <c:v>2699.9989999999998</c:v>
                </c:pt>
                <c:pt idx="26">
                  <c:v>2999.9989999999998</c:v>
                </c:pt>
                <c:pt idx="27">
                  <c:v>3800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12-4C5F-92F8-B2BF1E5EF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87258591"/>
        <c:axId val="1429189663"/>
      </c:lineChart>
      <c:catAx>
        <c:axId val="158725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29189663"/>
        <c:crosses val="autoZero"/>
        <c:auto val="1"/>
        <c:lblAlgn val="ctr"/>
        <c:lblOffset val="100"/>
        <c:noMultiLvlLbl val="0"/>
      </c:catAx>
      <c:valAx>
        <c:axId val="1429189663"/>
        <c:scaling>
          <c:orientation val="minMax"/>
          <c:max val="4000"/>
        </c:scaling>
        <c:delete val="1"/>
        <c:axPos val="l"/>
        <c:numFmt formatCode="#,###" sourceLinked="0"/>
        <c:majorTickMark val="out"/>
        <c:minorTickMark val="none"/>
        <c:tickLblPos val="nextTo"/>
        <c:crossAx val="1587258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70E4A-3C60-469B-AB0F-65EFBA681832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41FFC-FEFC-490A-8151-49E71ABCB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00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41FFC-FEFC-490A-8151-49E71ABCBD0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753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41FFC-FEFC-490A-8151-49E71ABCBD0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77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41FFC-FEFC-490A-8151-49E71ABCBD0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043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41FFC-FEFC-490A-8151-49E71ABCBD0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6012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41FFC-FEFC-490A-8151-49E71ABCBD0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346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41FFC-FEFC-490A-8151-49E71ABCBD0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879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41FFC-FEFC-490A-8151-49E71ABCBD0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234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41FFC-FEFC-490A-8151-49E71ABCBD0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781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41FFC-FEFC-490A-8151-49E71ABCBD02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08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>
            <a:extLst>
              <a:ext uri="{FF2B5EF4-FFF2-40B4-BE49-F238E27FC236}">
                <a16:creationId xmlns:a16="http://schemas.microsoft.com/office/drawing/2014/main" id="{0E332B2D-9E59-6342-9871-7087B849BB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753" y="233905"/>
            <a:ext cx="9314120" cy="47439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323EAAC3-D6EA-C844-98E4-BE11CE01F4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3823" y="1481407"/>
            <a:ext cx="8481049" cy="409005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2200" b="1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342900">
              <a:lnSpc>
                <a:spcPct val="100000"/>
              </a:lnSpc>
              <a:buFont typeface="+mj-lt"/>
              <a:buAutoNum type="arabicPeriod"/>
              <a:defRPr sz="1800" b="0" i="0" baseline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lnSpc>
                <a:spcPct val="100000"/>
              </a:lnSpc>
              <a:buFontTx/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lnSpc>
                <a:spcPct val="100000"/>
              </a:lnSpc>
              <a:buFontTx/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lnSpc>
                <a:spcPct val="100000"/>
              </a:lnSpc>
              <a:buFontTx/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Dritte Ebene</a:t>
            </a:r>
          </a:p>
          <a:p>
            <a:pPr lvl="1"/>
            <a:r>
              <a:rPr lang="de-DE" dirty="0"/>
              <a:t>Vierte Ebene</a:t>
            </a:r>
          </a:p>
          <a:p>
            <a:pPr lvl="1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61182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>
            <a:extLst>
              <a:ext uri="{FF2B5EF4-FFF2-40B4-BE49-F238E27FC236}">
                <a16:creationId xmlns:a16="http://schemas.microsoft.com/office/drawing/2014/main" id="{0E332B2D-9E59-6342-9871-7087B849BB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753" y="233905"/>
            <a:ext cx="9314120" cy="47439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99C7A8CB-D9D2-5C42-9454-664B30E21B1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13822" y="1484888"/>
            <a:ext cx="8481050" cy="40900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FontTx/>
              <a:buNone/>
              <a:defRPr sz="17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840161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>
            <a:extLst>
              <a:ext uri="{FF2B5EF4-FFF2-40B4-BE49-F238E27FC236}">
                <a16:creationId xmlns:a16="http://schemas.microsoft.com/office/drawing/2014/main" id="{0E332B2D-9E59-6342-9871-7087B849BB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753" y="233905"/>
            <a:ext cx="9314120" cy="47439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99C7A8CB-D9D2-5C42-9454-664B30E21B1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13822" y="1484888"/>
            <a:ext cx="8481050" cy="409005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20000"/>
              </a:lnSpc>
              <a:buFontTx/>
              <a:buBlip>
                <a:blip r:embed="rId2"/>
              </a:buBlip>
              <a:defRPr sz="17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20000"/>
              </a:lnSpc>
              <a:buFontTx/>
              <a:buBlip>
                <a:blip r:embed="rId2"/>
              </a:buBlip>
              <a:defRPr sz="15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buFontTx/>
              <a:buBlip>
                <a:blip r:embed="rId2"/>
              </a:buBlip>
              <a:defRPr sz="13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buFontTx/>
              <a:buBlip>
                <a:blip r:embed="rId2"/>
              </a:buBlip>
              <a:defRPr sz="11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buFontTx/>
              <a:buBlip>
                <a:blip r:embed="rId2"/>
              </a:buBlip>
              <a:defRPr sz="10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38040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2">
            <a:extLst>
              <a:ext uri="{FF2B5EF4-FFF2-40B4-BE49-F238E27FC236}">
                <a16:creationId xmlns:a16="http://schemas.microsoft.com/office/drawing/2014/main" id="{73CF8B7C-84E3-1543-960C-36F75DA0CC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82826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EC93E49-21F8-0646-8763-1AA40726F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847" y="315033"/>
            <a:ext cx="1640845" cy="325073"/>
          </a:xfrm>
          <a:prstGeom prst="rect">
            <a:avLst/>
          </a:prstGeom>
        </p:spPr>
      </p:pic>
      <p:sp>
        <p:nvSpPr>
          <p:cNvPr id="9" name="Rechteck 2">
            <a:extLst>
              <a:ext uri="{FF2B5EF4-FFF2-40B4-BE49-F238E27FC236}">
                <a16:creationId xmlns:a16="http://schemas.microsoft.com/office/drawing/2014/main" id="{4E3A507D-375F-6A47-8C68-AA619ACD08DD}"/>
              </a:ext>
            </a:extLst>
          </p:cNvPr>
          <p:cNvSpPr/>
          <p:nvPr userDrawn="1"/>
        </p:nvSpPr>
        <p:spPr>
          <a:xfrm>
            <a:off x="-26545" y="-10634"/>
            <a:ext cx="9971269" cy="871870"/>
          </a:xfrm>
          <a:custGeom>
            <a:avLst/>
            <a:gdLst>
              <a:gd name="connsiteX0" fmla="*/ 0 w 1778400"/>
              <a:gd name="connsiteY0" fmla="*/ 0 h 712800"/>
              <a:gd name="connsiteX1" fmla="*/ 1778400 w 1778400"/>
              <a:gd name="connsiteY1" fmla="*/ 0 h 712800"/>
              <a:gd name="connsiteX2" fmla="*/ 1778400 w 1778400"/>
              <a:gd name="connsiteY2" fmla="*/ 712800 h 712800"/>
              <a:gd name="connsiteX3" fmla="*/ 0 w 1778400"/>
              <a:gd name="connsiteY3" fmla="*/ 712800 h 712800"/>
              <a:gd name="connsiteX4" fmla="*/ 0 w 17784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778400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883014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16995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0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2114047 w 4104688"/>
              <a:gd name="connsiteY3" fmla="*/ 721600 h 721600"/>
              <a:gd name="connsiteX4" fmla="*/ 0 w 4104688"/>
              <a:gd name="connsiteY4" fmla="*/ 0 h 7216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0 w 4104688"/>
              <a:gd name="connsiteY3" fmla="*/ 721600 h 721600"/>
              <a:gd name="connsiteX4" fmla="*/ 0 w 4104688"/>
              <a:gd name="connsiteY4" fmla="*/ 0 h 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88" h="721600">
                <a:moveTo>
                  <a:pt x="0" y="0"/>
                </a:moveTo>
                <a:lnTo>
                  <a:pt x="4104688" y="8800"/>
                </a:lnTo>
                <a:lnTo>
                  <a:pt x="3997061" y="721600"/>
                </a:lnTo>
                <a:lnTo>
                  <a:pt x="0" y="7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DC4A867-2022-0346-B508-05413B2EF7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753" y="233905"/>
            <a:ext cx="9314120" cy="47439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433C965-A941-1F44-9572-777DD2A82B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7966" y="3386470"/>
            <a:ext cx="2296550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844436C-F2FF-4740-A9CF-96A51DBEF45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7964" y="3919311"/>
            <a:ext cx="2296551" cy="2210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8" name="Rechteck 3">
            <a:extLst>
              <a:ext uri="{FF2B5EF4-FFF2-40B4-BE49-F238E27FC236}">
                <a16:creationId xmlns:a16="http://schemas.microsoft.com/office/drawing/2014/main" id="{1158292E-6471-5E4A-964B-D5C65ADD5C29}"/>
              </a:ext>
            </a:extLst>
          </p:cNvPr>
          <p:cNvSpPr/>
          <p:nvPr userDrawn="1"/>
        </p:nvSpPr>
        <p:spPr>
          <a:xfrm>
            <a:off x="567966" y="2429329"/>
            <a:ext cx="2296549" cy="712800"/>
          </a:xfrm>
          <a:custGeom>
            <a:avLst/>
            <a:gdLst>
              <a:gd name="connsiteX0" fmla="*/ 0 w 1821600"/>
              <a:gd name="connsiteY0" fmla="*/ 0 h 712800"/>
              <a:gd name="connsiteX1" fmla="*/ 1821600 w 1821600"/>
              <a:gd name="connsiteY1" fmla="*/ 0 h 712800"/>
              <a:gd name="connsiteX2" fmla="*/ 1821600 w 1821600"/>
              <a:gd name="connsiteY2" fmla="*/ 712800 h 712800"/>
              <a:gd name="connsiteX3" fmla="*/ 0 w 1821600"/>
              <a:gd name="connsiteY3" fmla="*/ 712800 h 712800"/>
              <a:gd name="connsiteX4" fmla="*/ 0 w 1821600"/>
              <a:gd name="connsiteY4" fmla="*/ 0 h 7128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20520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052000"/>
              <a:gd name="connsiteY0" fmla="*/ 0 h 720000"/>
              <a:gd name="connsiteX1" fmla="*/ 2052000 w 2052000"/>
              <a:gd name="connsiteY1" fmla="*/ 0 h 720000"/>
              <a:gd name="connsiteX2" fmla="*/ 1785600 w 2052000"/>
              <a:gd name="connsiteY2" fmla="*/ 720000 h 720000"/>
              <a:gd name="connsiteX3" fmla="*/ 0 w 2052000"/>
              <a:gd name="connsiteY3" fmla="*/ 712800 h 720000"/>
              <a:gd name="connsiteX4" fmla="*/ 230400 w 2052000"/>
              <a:gd name="connsiteY4" fmla="*/ 0 h 720000"/>
              <a:gd name="connsiteX0" fmla="*/ 230400 w 2052000"/>
              <a:gd name="connsiteY0" fmla="*/ 0 h 727200"/>
              <a:gd name="connsiteX1" fmla="*/ 2052000 w 2052000"/>
              <a:gd name="connsiteY1" fmla="*/ 0 h 727200"/>
              <a:gd name="connsiteX2" fmla="*/ 1821600 w 2052000"/>
              <a:gd name="connsiteY2" fmla="*/ 727200 h 727200"/>
              <a:gd name="connsiteX3" fmla="*/ 0 w 2052000"/>
              <a:gd name="connsiteY3" fmla="*/ 712800 h 727200"/>
              <a:gd name="connsiteX4" fmla="*/ 230400 w 2052000"/>
              <a:gd name="connsiteY4" fmla="*/ 0 h 7272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18288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1828800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2062716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6549" h="712800">
                <a:moveTo>
                  <a:pt x="230400" y="0"/>
                </a:moveTo>
                <a:lnTo>
                  <a:pt x="2296549" y="10633"/>
                </a:lnTo>
                <a:lnTo>
                  <a:pt x="2062716" y="712800"/>
                </a:lnTo>
                <a:lnTo>
                  <a:pt x="0" y="712800"/>
                </a:lnTo>
                <a:lnTo>
                  <a:pt x="230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90371596-F009-124A-820D-B13D50D187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6492" y="2598125"/>
            <a:ext cx="2071701" cy="3752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6BEC3AFD-8217-8F45-A35B-855B6822477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301596" y="3397104"/>
            <a:ext cx="2296550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A44D921D-2032-5649-9B6C-29C0A0099F8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301594" y="3929945"/>
            <a:ext cx="2296551" cy="2195736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1" name="Rechteck 3">
            <a:extLst>
              <a:ext uri="{FF2B5EF4-FFF2-40B4-BE49-F238E27FC236}">
                <a16:creationId xmlns:a16="http://schemas.microsoft.com/office/drawing/2014/main" id="{18F21346-9634-5E4A-98E2-F43932CFC3FD}"/>
              </a:ext>
            </a:extLst>
          </p:cNvPr>
          <p:cNvSpPr/>
          <p:nvPr userDrawn="1"/>
        </p:nvSpPr>
        <p:spPr>
          <a:xfrm>
            <a:off x="9301596" y="2439963"/>
            <a:ext cx="2296549" cy="712800"/>
          </a:xfrm>
          <a:custGeom>
            <a:avLst/>
            <a:gdLst>
              <a:gd name="connsiteX0" fmla="*/ 0 w 1821600"/>
              <a:gd name="connsiteY0" fmla="*/ 0 h 712800"/>
              <a:gd name="connsiteX1" fmla="*/ 1821600 w 1821600"/>
              <a:gd name="connsiteY1" fmla="*/ 0 h 712800"/>
              <a:gd name="connsiteX2" fmla="*/ 1821600 w 1821600"/>
              <a:gd name="connsiteY2" fmla="*/ 712800 h 712800"/>
              <a:gd name="connsiteX3" fmla="*/ 0 w 1821600"/>
              <a:gd name="connsiteY3" fmla="*/ 712800 h 712800"/>
              <a:gd name="connsiteX4" fmla="*/ 0 w 1821600"/>
              <a:gd name="connsiteY4" fmla="*/ 0 h 7128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20520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052000"/>
              <a:gd name="connsiteY0" fmla="*/ 0 h 720000"/>
              <a:gd name="connsiteX1" fmla="*/ 2052000 w 2052000"/>
              <a:gd name="connsiteY1" fmla="*/ 0 h 720000"/>
              <a:gd name="connsiteX2" fmla="*/ 1785600 w 2052000"/>
              <a:gd name="connsiteY2" fmla="*/ 720000 h 720000"/>
              <a:gd name="connsiteX3" fmla="*/ 0 w 2052000"/>
              <a:gd name="connsiteY3" fmla="*/ 712800 h 720000"/>
              <a:gd name="connsiteX4" fmla="*/ 230400 w 2052000"/>
              <a:gd name="connsiteY4" fmla="*/ 0 h 720000"/>
              <a:gd name="connsiteX0" fmla="*/ 230400 w 2052000"/>
              <a:gd name="connsiteY0" fmla="*/ 0 h 727200"/>
              <a:gd name="connsiteX1" fmla="*/ 2052000 w 2052000"/>
              <a:gd name="connsiteY1" fmla="*/ 0 h 727200"/>
              <a:gd name="connsiteX2" fmla="*/ 1821600 w 2052000"/>
              <a:gd name="connsiteY2" fmla="*/ 727200 h 727200"/>
              <a:gd name="connsiteX3" fmla="*/ 0 w 2052000"/>
              <a:gd name="connsiteY3" fmla="*/ 712800 h 727200"/>
              <a:gd name="connsiteX4" fmla="*/ 230400 w 2052000"/>
              <a:gd name="connsiteY4" fmla="*/ 0 h 7272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18288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1828800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2062716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6549" h="712800">
                <a:moveTo>
                  <a:pt x="230400" y="0"/>
                </a:moveTo>
                <a:lnTo>
                  <a:pt x="2296549" y="10633"/>
                </a:lnTo>
                <a:lnTo>
                  <a:pt x="2062716" y="712800"/>
                </a:lnTo>
                <a:lnTo>
                  <a:pt x="0" y="712800"/>
                </a:lnTo>
                <a:lnTo>
                  <a:pt x="230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9754E068-3C0F-3D46-93BE-ACF13304EA8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20122" y="2608759"/>
            <a:ext cx="2071701" cy="3752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17D2576A-C2A2-0C47-A1B4-CDB577A4766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73631" y="3400884"/>
            <a:ext cx="2296550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839BA94E-F41F-5C48-9D28-0EDCD6E5893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73629" y="3933725"/>
            <a:ext cx="2296551" cy="2195736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5" name="Rechteck 3">
            <a:extLst>
              <a:ext uri="{FF2B5EF4-FFF2-40B4-BE49-F238E27FC236}">
                <a16:creationId xmlns:a16="http://schemas.microsoft.com/office/drawing/2014/main" id="{B5D81800-10E2-A34F-A44E-0F3251B0BA4D}"/>
              </a:ext>
            </a:extLst>
          </p:cNvPr>
          <p:cNvSpPr/>
          <p:nvPr userDrawn="1"/>
        </p:nvSpPr>
        <p:spPr>
          <a:xfrm>
            <a:off x="3473631" y="2443743"/>
            <a:ext cx="2296549" cy="712800"/>
          </a:xfrm>
          <a:custGeom>
            <a:avLst/>
            <a:gdLst>
              <a:gd name="connsiteX0" fmla="*/ 0 w 1821600"/>
              <a:gd name="connsiteY0" fmla="*/ 0 h 712800"/>
              <a:gd name="connsiteX1" fmla="*/ 1821600 w 1821600"/>
              <a:gd name="connsiteY1" fmla="*/ 0 h 712800"/>
              <a:gd name="connsiteX2" fmla="*/ 1821600 w 1821600"/>
              <a:gd name="connsiteY2" fmla="*/ 712800 h 712800"/>
              <a:gd name="connsiteX3" fmla="*/ 0 w 1821600"/>
              <a:gd name="connsiteY3" fmla="*/ 712800 h 712800"/>
              <a:gd name="connsiteX4" fmla="*/ 0 w 1821600"/>
              <a:gd name="connsiteY4" fmla="*/ 0 h 7128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20520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052000"/>
              <a:gd name="connsiteY0" fmla="*/ 0 h 720000"/>
              <a:gd name="connsiteX1" fmla="*/ 2052000 w 2052000"/>
              <a:gd name="connsiteY1" fmla="*/ 0 h 720000"/>
              <a:gd name="connsiteX2" fmla="*/ 1785600 w 2052000"/>
              <a:gd name="connsiteY2" fmla="*/ 720000 h 720000"/>
              <a:gd name="connsiteX3" fmla="*/ 0 w 2052000"/>
              <a:gd name="connsiteY3" fmla="*/ 712800 h 720000"/>
              <a:gd name="connsiteX4" fmla="*/ 230400 w 2052000"/>
              <a:gd name="connsiteY4" fmla="*/ 0 h 720000"/>
              <a:gd name="connsiteX0" fmla="*/ 230400 w 2052000"/>
              <a:gd name="connsiteY0" fmla="*/ 0 h 727200"/>
              <a:gd name="connsiteX1" fmla="*/ 2052000 w 2052000"/>
              <a:gd name="connsiteY1" fmla="*/ 0 h 727200"/>
              <a:gd name="connsiteX2" fmla="*/ 1821600 w 2052000"/>
              <a:gd name="connsiteY2" fmla="*/ 727200 h 727200"/>
              <a:gd name="connsiteX3" fmla="*/ 0 w 2052000"/>
              <a:gd name="connsiteY3" fmla="*/ 712800 h 727200"/>
              <a:gd name="connsiteX4" fmla="*/ 230400 w 2052000"/>
              <a:gd name="connsiteY4" fmla="*/ 0 h 7272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18288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1828800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2062716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6549" h="712800">
                <a:moveTo>
                  <a:pt x="230400" y="0"/>
                </a:moveTo>
                <a:lnTo>
                  <a:pt x="2296549" y="10633"/>
                </a:lnTo>
                <a:lnTo>
                  <a:pt x="2062716" y="712800"/>
                </a:lnTo>
                <a:lnTo>
                  <a:pt x="0" y="712800"/>
                </a:lnTo>
                <a:lnTo>
                  <a:pt x="230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platzhalter 3">
            <a:extLst>
              <a:ext uri="{FF2B5EF4-FFF2-40B4-BE49-F238E27FC236}">
                <a16:creationId xmlns:a16="http://schemas.microsoft.com/office/drawing/2014/main" id="{BC8CA5D9-505B-C34B-B665-1D55489290F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92157" y="2612539"/>
            <a:ext cx="2071701" cy="3752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3DAAE9B5-BF63-9549-A01F-79C28815365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379294" y="3397104"/>
            <a:ext cx="2296550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2BA26DC1-FD05-4445-81EF-4963BA6FC84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79292" y="3929945"/>
            <a:ext cx="2296551" cy="2195736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9" name="Rechteck 3">
            <a:extLst>
              <a:ext uri="{FF2B5EF4-FFF2-40B4-BE49-F238E27FC236}">
                <a16:creationId xmlns:a16="http://schemas.microsoft.com/office/drawing/2014/main" id="{9E72AEF7-9C26-2C4B-BE4C-74DF73B66B24}"/>
              </a:ext>
            </a:extLst>
          </p:cNvPr>
          <p:cNvSpPr/>
          <p:nvPr userDrawn="1"/>
        </p:nvSpPr>
        <p:spPr>
          <a:xfrm>
            <a:off x="6379294" y="2439963"/>
            <a:ext cx="2296549" cy="712800"/>
          </a:xfrm>
          <a:custGeom>
            <a:avLst/>
            <a:gdLst>
              <a:gd name="connsiteX0" fmla="*/ 0 w 1821600"/>
              <a:gd name="connsiteY0" fmla="*/ 0 h 712800"/>
              <a:gd name="connsiteX1" fmla="*/ 1821600 w 1821600"/>
              <a:gd name="connsiteY1" fmla="*/ 0 h 712800"/>
              <a:gd name="connsiteX2" fmla="*/ 1821600 w 1821600"/>
              <a:gd name="connsiteY2" fmla="*/ 712800 h 712800"/>
              <a:gd name="connsiteX3" fmla="*/ 0 w 1821600"/>
              <a:gd name="connsiteY3" fmla="*/ 712800 h 712800"/>
              <a:gd name="connsiteX4" fmla="*/ 0 w 1821600"/>
              <a:gd name="connsiteY4" fmla="*/ 0 h 7128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20520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052000"/>
              <a:gd name="connsiteY0" fmla="*/ 0 h 720000"/>
              <a:gd name="connsiteX1" fmla="*/ 2052000 w 2052000"/>
              <a:gd name="connsiteY1" fmla="*/ 0 h 720000"/>
              <a:gd name="connsiteX2" fmla="*/ 1785600 w 2052000"/>
              <a:gd name="connsiteY2" fmla="*/ 720000 h 720000"/>
              <a:gd name="connsiteX3" fmla="*/ 0 w 2052000"/>
              <a:gd name="connsiteY3" fmla="*/ 712800 h 720000"/>
              <a:gd name="connsiteX4" fmla="*/ 230400 w 2052000"/>
              <a:gd name="connsiteY4" fmla="*/ 0 h 720000"/>
              <a:gd name="connsiteX0" fmla="*/ 230400 w 2052000"/>
              <a:gd name="connsiteY0" fmla="*/ 0 h 727200"/>
              <a:gd name="connsiteX1" fmla="*/ 2052000 w 2052000"/>
              <a:gd name="connsiteY1" fmla="*/ 0 h 727200"/>
              <a:gd name="connsiteX2" fmla="*/ 1821600 w 2052000"/>
              <a:gd name="connsiteY2" fmla="*/ 727200 h 727200"/>
              <a:gd name="connsiteX3" fmla="*/ 0 w 2052000"/>
              <a:gd name="connsiteY3" fmla="*/ 712800 h 727200"/>
              <a:gd name="connsiteX4" fmla="*/ 230400 w 2052000"/>
              <a:gd name="connsiteY4" fmla="*/ 0 h 7272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18288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1828800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2062716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6549" h="712800">
                <a:moveTo>
                  <a:pt x="230400" y="0"/>
                </a:moveTo>
                <a:lnTo>
                  <a:pt x="2296549" y="10633"/>
                </a:lnTo>
                <a:lnTo>
                  <a:pt x="2062716" y="712800"/>
                </a:lnTo>
                <a:lnTo>
                  <a:pt x="0" y="712800"/>
                </a:lnTo>
                <a:lnTo>
                  <a:pt x="230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7A2060AA-9846-6945-A691-DDADEACC584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97820" y="2608759"/>
            <a:ext cx="2071701" cy="3752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38578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EC93E49-21F8-0646-8763-1AA40726F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847" y="315033"/>
            <a:ext cx="1640845" cy="325073"/>
          </a:xfrm>
          <a:prstGeom prst="rect">
            <a:avLst/>
          </a:prstGeom>
        </p:spPr>
      </p:pic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3DAAE9B5-BF63-9549-A01F-79C28815365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422360" y="2874141"/>
            <a:ext cx="2679646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2BA26DC1-FD05-4445-81EF-4963BA6FC84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422358" y="3406982"/>
            <a:ext cx="2679646" cy="2517392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3" name="Bildplatzhalter 2">
            <a:extLst>
              <a:ext uri="{FF2B5EF4-FFF2-40B4-BE49-F238E27FC236}">
                <a16:creationId xmlns:a16="http://schemas.microsoft.com/office/drawing/2014/main" id="{13F044BE-4E63-DA40-AF4D-D21E8C499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1266" y="-1"/>
            <a:ext cx="5188688" cy="6863893"/>
          </a:xfrm>
          <a:custGeom>
            <a:avLst/>
            <a:gdLst>
              <a:gd name="connsiteX0" fmla="*/ 0 w 3736975"/>
              <a:gd name="connsiteY0" fmla="*/ 0 h 5143500"/>
              <a:gd name="connsiteX1" fmla="*/ 3736975 w 3736975"/>
              <a:gd name="connsiteY1" fmla="*/ 0 h 5143500"/>
              <a:gd name="connsiteX2" fmla="*/ 3736975 w 3736975"/>
              <a:gd name="connsiteY2" fmla="*/ 5143500 h 5143500"/>
              <a:gd name="connsiteX3" fmla="*/ 0 w 3736975"/>
              <a:gd name="connsiteY3" fmla="*/ 5143500 h 5143500"/>
              <a:gd name="connsiteX4" fmla="*/ 0 w 3736975"/>
              <a:gd name="connsiteY4" fmla="*/ 0 h 5143500"/>
              <a:gd name="connsiteX0" fmla="*/ 0 w 3736975"/>
              <a:gd name="connsiteY0" fmla="*/ 0 h 5143500"/>
              <a:gd name="connsiteX1" fmla="*/ 3736975 w 3736975"/>
              <a:gd name="connsiteY1" fmla="*/ 0 h 5143500"/>
              <a:gd name="connsiteX2" fmla="*/ 2282575 w 3736975"/>
              <a:gd name="connsiteY2" fmla="*/ 5143500 h 5143500"/>
              <a:gd name="connsiteX3" fmla="*/ 0 w 3736975"/>
              <a:gd name="connsiteY3" fmla="*/ 5143500 h 5143500"/>
              <a:gd name="connsiteX4" fmla="*/ 0 w 3736975"/>
              <a:gd name="connsiteY4" fmla="*/ 0 h 5143500"/>
              <a:gd name="connsiteX0" fmla="*/ 0 w 3765775"/>
              <a:gd name="connsiteY0" fmla="*/ 0 h 5143500"/>
              <a:gd name="connsiteX1" fmla="*/ 3765775 w 3765775"/>
              <a:gd name="connsiteY1" fmla="*/ 0 h 5143500"/>
              <a:gd name="connsiteX2" fmla="*/ 2282575 w 3765775"/>
              <a:gd name="connsiteY2" fmla="*/ 5143500 h 5143500"/>
              <a:gd name="connsiteX3" fmla="*/ 0 w 3765775"/>
              <a:gd name="connsiteY3" fmla="*/ 5143500 h 5143500"/>
              <a:gd name="connsiteX4" fmla="*/ 0 w 3765775"/>
              <a:gd name="connsiteY4" fmla="*/ 0 h 5143500"/>
              <a:gd name="connsiteX0" fmla="*/ 0 w 3801775"/>
              <a:gd name="connsiteY0" fmla="*/ 0 h 5143500"/>
              <a:gd name="connsiteX1" fmla="*/ 3801775 w 3801775"/>
              <a:gd name="connsiteY1" fmla="*/ 0 h 5143500"/>
              <a:gd name="connsiteX2" fmla="*/ 2282575 w 3801775"/>
              <a:gd name="connsiteY2" fmla="*/ 5143500 h 5143500"/>
              <a:gd name="connsiteX3" fmla="*/ 0 w 3801775"/>
              <a:gd name="connsiteY3" fmla="*/ 5143500 h 5143500"/>
              <a:gd name="connsiteX4" fmla="*/ 0 w 3801775"/>
              <a:gd name="connsiteY4" fmla="*/ 0 h 5143500"/>
              <a:gd name="connsiteX0" fmla="*/ 0 w 3888175"/>
              <a:gd name="connsiteY0" fmla="*/ 0 h 5143500"/>
              <a:gd name="connsiteX1" fmla="*/ 3888175 w 3888175"/>
              <a:gd name="connsiteY1" fmla="*/ 0 h 5143500"/>
              <a:gd name="connsiteX2" fmla="*/ 2282575 w 3888175"/>
              <a:gd name="connsiteY2" fmla="*/ 5143500 h 5143500"/>
              <a:gd name="connsiteX3" fmla="*/ 0 w 3888175"/>
              <a:gd name="connsiteY3" fmla="*/ 5143500 h 5143500"/>
              <a:gd name="connsiteX4" fmla="*/ 0 w 3888175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8175" h="5143500">
                <a:moveTo>
                  <a:pt x="0" y="0"/>
                </a:moveTo>
                <a:lnTo>
                  <a:pt x="3888175" y="0"/>
                </a:lnTo>
                <a:lnTo>
                  <a:pt x="228257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  <p:sp>
        <p:nvSpPr>
          <p:cNvPr id="9" name="Rechteck 2">
            <a:extLst>
              <a:ext uri="{FF2B5EF4-FFF2-40B4-BE49-F238E27FC236}">
                <a16:creationId xmlns:a16="http://schemas.microsoft.com/office/drawing/2014/main" id="{4E3A507D-375F-6A47-8C68-AA619ACD08DD}"/>
              </a:ext>
            </a:extLst>
          </p:cNvPr>
          <p:cNvSpPr/>
          <p:nvPr userDrawn="1"/>
        </p:nvSpPr>
        <p:spPr>
          <a:xfrm>
            <a:off x="-26545" y="-10634"/>
            <a:ext cx="9971269" cy="871870"/>
          </a:xfrm>
          <a:custGeom>
            <a:avLst/>
            <a:gdLst>
              <a:gd name="connsiteX0" fmla="*/ 0 w 1778400"/>
              <a:gd name="connsiteY0" fmla="*/ 0 h 712800"/>
              <a:gd name="connsiteX1" fmla="*/ 1778400 w 1778400"/>
              <a:gd name="connsiteY1" fmla="*/ 0 h 712800"/>
              <a:gd name="connsiteX2" fmla="*/ 1778400 w 1778400"/>
              <a:gd name="connsiteY2" fmla="*/ 712800 h 712800"/>
              <a:gd name="connsiteX3" fmla="*/ 0 w 1778400"/>
              <a:gd name="connsiteY3" fmla="*/ 712800 h 712800"/>
              <a:gd name="connsiteX4" fmla="*/ 0 w 17784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778400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883014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16995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0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2114047 w 4104688"/>
              <a:gd name="connsiteY3" fmla="*/ 721600 h 721600"/>
              <a:gd name="connsiteX4" fmla="*/ 0 w 4104688"/>
              <a:gd name="connsiteY4" fmla="*/ 0 h 7216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0 w 4104688"/>
              <a:gd name="connsiteY3" fmla="*/ 721600 h 721600"/>
              <a:gd name="connsiteX4" fmla="*/ 0 w 4104688"/>
              <a:gd name="connsiteY4" fmla="*/ 0 h 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88" h="721600">
                <a:moveTo>
                  <a:pt x="0" y="0"/>
                </a:moveTo>
                <a:lnTo>
                  <a:pt x="4104688" y="8800"/>
                </a:lnTo>
                <a:lnTo>
                  <a:pt x="3997061" y="721600"/>
                </a:lnTo>
                <a:lnTo>
                  <a:pt x="0" y="7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DC4A867-2022-0346-B508-05413B2EF7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753" y="233905"/>
            <a:ext cx="9314120" cy="47439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4" name="Bildplatzhalter 4">
            <a:extLst>
              <a:ext uri="{FF2B5EF4-FFF2-40B4-BE49-F238E27FC236}">
                <a16:creationId xmlns:a16="http://schemas.microsoft.com/office/drawing/2014/main" id="{6C539048-D5D9-7F41-9469-843AFF8FA3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70446" y="1461907"/>
            <a:ext cx="1160701" cy="1160699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856A8D14-5B34-7042-9BFB-60472C429A7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713139" y="2874141"/>
            <a:ext cx="2679646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8E9A3376-21B3-FD4A-9535-5AC14CDC3B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713137" y="3406982"/>
            <a:ext cx="2679646" cy="2517392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007EBE04-48CE-1547-BBF5-F8D5EAFE02F8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61225" y="1461907"/>
            <a:ext cx="1160701" cy="1160699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624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2">
            <a:extLst>
              <a:ext uri="{FF2B5EF4-FFF2-40B4-BE49-F238E27FC236}">
                <a16:creationId xmlns:a16="http://schemas.microsoft.com/office/drawing/2014/main" id="{6C447B4B-3403-9342-B7DE-F8B8685183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4712" y="1076084"/>
            <a:ext cx="11597591" cy="4583798"/>
          </a:xfrm>
          <a:custGeom>
            <a:avLst/>
            <a:gdLst>
              <a:gd name="connsiteX0" fmla="*/ 0 w 8561950"/>
              <a:gd name="connsiteY0" fmla="*/ 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0 h 3182400"/>
              <a:gd name="connsiteX0" fmla="*/ 0 w 8561950"/>
              <a:gd name="connsiteY0" fmla="*/ 828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8000 h 3182400"/>
              <a:gd name="connsiteX0" fmla="*/ 0 w 8561950"/>
              <a:gd name="connsiteY0" fmla="*/ 792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792000 h 3182400"/>
              <a:gd name="connsiteX0" fmla="*/ 0 w 8561950"/>
              <a:gd name="connsiteY0" fmla="*/ 8208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0800 h 3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1950" h="3182400">
                <a:moveTo>
                  <a:pt x="0" y="820800"/>
                </a:moveTo>
                <a:lnTo>
                  <a:pt x="8561950" y="0"/>
                </a:lnTo>
                <a:lnTo>
                  <a:pt x="8561950" y="3182400"/>
                </a:lnTo>
                <a:lnTo>
                  <a:pt x="0" y="3182400"/>
                </a:lnTo>
                <a:lnTo>
                  <a:pt x="0" y="820800"/>
                </a:lnTo>
                <a:close/>
              </a:path>
            </a:pathLst>
          </a:custGeom>
        </p:spPr>
        <p:txBody>
          <a:bodyPr/>
          <a:lstStyle/>
          <a:p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112E04A1-E8B0-D142-84FE-BC35C2CE8C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309561"/>
            <a:ext cx="5800725" cy="113035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FontTx/>
              <a:buNone/>
              <a:defRPr sz="32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8603A5A-E33A-4D32-BC15-9FA050B80F04}"/>
              </a:ext>
            </a:extLst>
          </p:cNvPr>
          <p:cNvSpPr txBox="1"/>
          <p:nvPr userDrawn="1"/>
        </p:nvSpPr>
        <p:spPr>
          <a:xfrm>
            <a:off x="202639" y="6343749"/>
            <a:ext cx="1862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0" i="0" baseline="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www.saria.com</a:t>
            </a:r>
          </a:p>
        </p:txBody>
      </p:sp>
    </p:spTree>
    <p:extLst>
      <p:ext uri="{BB962C8B-B14F-4D97-AF65-F5344CB8AC3E}">
        <p14:creationId xmlns:p14="http://schemas.microsoft.com/office/powerpoint/2010/main" val="620447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2">
            <a:extLst>
              <a:ext uri="{FF2B5EF4-FFF2-40B4-BE49-F238E27FC236}">
                <a16:creationId xmlns:a16="http://schemas.microsoft.com/office/drawing/2014/main" id="{6C447B4B-3403-9342-B7DE-F8B8685183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9629" y="1076084"/>
            <a:ext cx="5792674" cy="4598095"/>
          </a:xfrm>
          <a:custGeom>
            <a:avLst/>
            <a:gdLst>
              <a:gd name="connsiteX0" fmla="*/ 0 w 8561950"/>
              <a:gd name="connsiteY0" fmla="*/ 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0 h 3182400"/>
              <a:gd name="connsiteX0" fmla="*/ 0 w 8561950"/>
              <a:gd name="connsiteY0" fmla="*/ 828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8000 h 3182400"/>
              <a:gd name="connsiteX0" fmla="*/ 0 w 8561950"/>
              <a:gd name="connsiteY0" fmla="*/ 792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792000 h 3182400"/>
              <a:gd name="connsiteX0" fmla="*/ 0 w 8561950"/>
              <a:gd name="connsiteY0" fmla="*/ 8208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0800 h 3182400"/>
              <a:gd name="connsiteX0" fmla="*/ 4306404 w 8561950"/>
              <a:gd name="connsiteY0" fmla="*/ 404869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4306404 w 8561950"/>
              <a:gd name="connsiteY4" fmla="*/ 404869 h 3182400"/>
              <a:gd name="connsiteX0" fmla="*/ 4290886 w 8561950"/>
              <a:gd name="connsiteY0" fmla="*/ 397572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4290886 w 8561950"/>
              <a:gd name="connsiteY4" fmla="*/ 397572 h 3182400"/>
              <a:gd name="connsiteX0" fmla="*/ 0 w 4271064"/>
              <a:gd name="connsiteY0" fmla="*/ 397572 h 3182400"/>
              <a:gd name="connsiteX1" fmla="*/ 4271064 w 4271064"/>
              <a:gd name="connsiteY1" fmla="*/ 0 h 3182400"/>
              <a:gd name="connsiteX2" fmla="*/ 4271064 w 4271064"/>
              <a:gd name="connsiteY2" fmla="*/ 3182400 h 3182400"/>
              <a:gd name="connsiteX3" fmla="*/ 7759 w 4271064"/>
              <a:gd name="connsiteY3" fmla="*/ 3182400 h 3182400"/>
              <a:gd name="connsiteX4" fmla="*/ 0 w 4271064"/>
              <a:gd name="connsiteY4" fmla="*/ 397572 h 3182400"/>
              <a:gd name="connsiteX0" fmla="*/ 747 w 4271811"/>
              <a:gd name="connsiteY0" fmla="*/ 397572 h 3196994"/>
              <a:gd name="connsiteX1" fmla="*/ 4271811 w 4271811"/>
              <a:gd name="connsiteY1" fmla="*/ 0 h 3196994"/>
              <a:gd name="connsiteX2" fmla="*/ 4271811 w 4271811"/>
              <a:gd name="connsiteY2" fmla="*/ 3182400 h 3196994"/>
              <a:gd name="connsiteX3" fmla="*/ 746 w 4271811"/>
              <a:gd name="connsiteY3" fmla="*/ 3196994 h 3196994"/>
              <a:gd name="connsiteX4" fmla="*/ 747 w 4271811"/>
              <a:gd name="connsiteY4" fmla="*/ 397572 h 3196994"/>
              <a:gd name="connsiteX0" fmla="*/ 5391 w 4276455"/>
              <a:gd name="connsiteY0" fmla="*/ 397572 h 3192326"/>
              <a:gd name="connsiteX1" fmla="*/ 4276455 w 4276455"/>
              <a:gd name="connsiteY1" fmla="*/ 0 h 3192326"/>
              <a:gd name="connsiteX2" fmla="*/ 4276455 w 4276455"/>
              <a:gd name="connsiteY2" fmla="*/ 3182400 h 3192326"/>
              <a:gd name="connsiteX3" fmla="*/ 426 w 4276455"/>
              <a:gd name="connsiteY3" fmla="*/ 3192326 h 3192326"/>
              <a:gd name="connsiteX4" fmla="*/ 5391 w 4276455"/>
              <a:gd name="connsiteY4" fmla="*/ 397572 h 319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6455" h="3192326">
                <a:moveTo>
                  <a:pt x="5391" y="397572"/>
                </a:moveTo>
                <a:lnTo>
                  <a:pt x="4276455" y="0"/>
                </a:lnTo>
                <a:lnTo>
                  <a:pt x="4276455" y="3182400"/>
                </a:lnTo>
                <a:lnTo>
                  <a:pt x="426" y="3192326"/>
                </a:lnTo>
                <a:cubicBezTo>
                  <a:pt x="-2160" y="2264050"/>
                  <a:pt x="7977" y="1325848"/>
                  <a:pt x="5391" y="397572"/>
                </a:cubicBezTo>
                <a:close/>
              </a:path>
            </a:pathLst>
          </a:custGeom>
          <a:noFill/>
        </p:spPr>
        <p:txBody>
          <a:bodyPr/>
          <a:lstStyle/>
          <a:p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112E04A1-E8B0-D142-84FE-BC35C2CE8C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309561"/>
            <a:ext cx="5800725" cy="113035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FontTx/>
              <a:buNone/>
              <a:defRPr sz="32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Bildplatzhalter 12">
            <a:extLst>
              <a:ext uri="{FF2B5EF4-FFF2-40B4-BE49-F238E27FC236}">
                <a16:creationId xmlns:a16="http://schemas.microsoft.com/office/drawing/2014/main" id="{90B89E07-D20A-4249-BC66-DE1AE1FFE9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4712" y="1664664"/>
            <a:ext cx="5701288" cy="4005728"/>
          </a:xfrm>
          <a:custGeom>
            <a:avLst/>
            <a:gdLst>
              <a:gd name="connsiteX0" fmla="*/ 0 w 8561950"/>
              <a:gd name="connsiteY0" fmla="*/ 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0 h 3182400"/>
              <a:gd name="connsiteX0" fmla="*/ 0 w 8561950"/>
              <a:gd name="connsiteY0" fmla="*/ 828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8000 h 3182400"/>
              <a:gd name="connsiteX0" fmla="*/ 0 w 8561950"/>
              <a:gd name="connsiteY0" fmla="*/ 792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792000 h 3182400"/>
              <a:gd name="connsiteX0" fmla="*/ 0 w 8561950"/>
              <a:gd name="connsiteY0" fmla="*/ 8208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0800 h 3182400"/>
              <a:gd name="connsiteX0" fmla="*/ 0 w 8561950"/>
              <a:gd name="connsiteY0" fmla="*/ 412166 h 2773766"/>
              <a:gd name="connsiteX1" fmla="*/ 4208989 w 8561950"/>
              <a:gd name="connsiteY1" fmla="*/ 0 h 2773766"/>
              <a:gd name="connsiteX2" fmla="*/ 8561950 w 8561950"/>
              <a:gd name="connsiteY2" fmla="*/ 2773766 h 2773766"/>
              <a:gd name="connsiteX3" fmla="*/ 0 w 8561950"/>
              <a:gd name="connsiteY3" fmla="*/ 2773766 h 2773766"/>
              <a:gd name="connsiteX4" fmla="*/ 0 w 8561950"/>
              <a:gd name="connsiteY4" fmla="*/ 412166 h 2773766"/>
              <a:gd name="connsiteX0" fmla="*/ 0 w 4208990"/>
              <a:gd name="connsiteY0" fmla="*/ 412166 h 2781063"/>
              <a:gd name="connsiteX1" fmla="*/ 4208989 w 4208990"/>
              <a:gd name="connsiteY1" fmla="*/ 0 h 2781063"/>
              <a:gd name="connsiteX2" fmla="*/ 4208990 w 4208990"/>
              <a:gd name="connsiteY2" fmla="*/ 2781063 h 2781063"/>
              <a:gd name="connsiteX3" fmla="*/ 0 w 4208990"/>
              <a:gd name="connsiteY3" fmla="*/ 2773766 h 2781063"/>
              <a:gd name="connsiteX4" fmla="*/ 0 w 4208990"/>
              <a:gd name="connsiteY4" fmla="*/ 412166 h 278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8990" h="2781063">
                <a:moveTo>
                  <a:pt x="0" y="412166"/>
                </a:moveTo>
                <a:lnTo>
                  <a:pt x="4208989" y="0"/>
                </a:lnTo>
                <a:cubicBezTo>
                  <a:pt x="4208989" y="927021"/>
                  <a:pt x="4208990" y="1854042"/>
                  <a:pt x="4208990" y="2781063"/>
                </a:cubicBezTo>
                <a:lnTo>
                  <a:pt x="0" y="2773766"/>
                </a:lnTo>
                <a:lnTo>
                  <a:pt x="0" y="412166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30DA067-948C-4C6D-AF96-191AC5D9A10B}"/>
              </a:ext>
            </a:extLst>
          </p:cNvPr>
          <p:cNvSpPr txBox="1"/>
          <p:nvPr userDrawn="1"/>
        </p:nvSpPr>
        <p:spPr>
          <a:xfrm>
            <a:off x="202639" y="6343749"/>
            <a:ext cx="1862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0" i="0" baseline="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www.saria.com</a:t>
            </a:r>
          </a:p>
        </p:txBody>
      </p:sp>
    </p:spTree>
    <p:extLst>
      <p:ext uri="{BB962C8B-B14F-4D97-AF65-F5344CB8AC3E}">
        <p14:creationId xmlns:p14="http://schemas.microsoft.com/office/powerpoint/2010/main" val="364340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2">
            <a:extLst>
              <a:ext uri="{FF2B5EF4-FFF2-40B4-BE49-F238E27FC236}">
                <a16:creationId xmlns:a16="http://schemas.microsoft.com/office/drawing/2014/main" id="{6C447B4B-3403-9342-B7DE-F8B8685183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0276" y="1076084"/>
            <a:ext cx="3772028" cy="4583798"/>
          </a:xfrm>
          <a:custGeom>
            <a:avLst/>
            <a:gdLst>
              <a:gd name="connsiteX0" fmla="*/ 0 w 8561950"/>
              <a:gd name="connsiteY0" fmla="*/ 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0 h 3182400"/>
              <a:gd name="connsiteX0" fmla="*/ 0 w 8561950"/>
              <a:gd name="connsiteY0" fmla="*/ 828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8000 h 3182400"/>
              <a:gd name="connsiteX0" fmla="*/ 0 w 8561950"/>
              <a:gd name="connsiteY0" fmla="*/ 792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792000 h 3182400"/>
              <a:gd name="connsiteX0" fmla="*/ 0 w 8561950"/>
              <a:gd name="connsiteY0" fmla="*/ 8208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0800 h 3182400"/>
              <a:gd name="connsiteX0" fmla="*/ 5792940 w 8561950"/>
              <a:gd name="connsiteY0" fmla="*/ 267159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5792940 w 8561950"/>
              <a:gd name="connsiteY4" fmla="*/ 267159 h 3182400"/>
              <a:gd name="connsiteX0" fmla="*/ 15699 w 2784709"/>
              <a:gd name="connsiteY0" fmla="*/ 267159 h 3182400"/>
              <a:gd name="connsiteX1" fmla="*/ 2784709 w 2784709"/>
              <a:gd name="connsiteY1" fmla="*/ 0 h 3182400"/>
              <a:gd name="connsiteX2" fmla="*/ 2784709 w 2784709"/>
              <a:gd name="connsiteY2" fmla="*/ 3182400 h 3182400"/>
              <a:gd name="connsiteX3" fmla="*/ 0 w 2784709"/>
              <a:gd name="connsiteY3" fmla="*/ 3182400 h 3182400"/>
              <a:gd name="connsiteX4" fmla="*/ 15699 w 2784709"/>
              <a:gd name="connsiteY4" fmla="*/ 267159 h 3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4709" h="3182400">
                <a:moveTo>
                  <a:pt x="15699" y="267159"/>
                </a:moveTo>
                <a:lnTo>
                  <a:pt x="2784709" y="0"/>
                </a:lnTo>
                <a:lnTo>
                  <a:pt x="2784709" y="3182400"/>
                </a:lnTo>
                <a:lnTo>
                  <a:pt x="0" y="3182400"/>
                </a:lnTo>
                <a:lnTo>
                  <a:pt x="15699" y="267159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1720C68-154D-1545-B584-7526F00DC652}"/>
              </a:ext>
            </a:extLst>
          </p:cNvPr>
          <p:cNvSpPr txBox="1"/>
          <p:nvPr userDrawn="1"/>
        </p:nvSpPr>
        <p:spPr>
          <a:xfrm>
            <a:off x="202639" y="6343749"/>
            <a:ext cx="1862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0" i="0" baseline="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www.saria.com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112E04A1-E8B0-D142-84FE-BC35C2CE8C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309561"/>
            <a:ext cx="5800725" cy="113035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FontTx/>
              <a:buNone/>
              <a:defRPr sz="32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Bildplatzhalter 12">
            <a:extLst>
              <a:ext uri="{FF2B5EF4-FFF2-40B4-BE49-F238E27FC236}">
                <a16:creationId xmlns:a16="http://schemas.microsoft.com/office/drawing/2014/main" id="{95DDA201-E634-AD4E-B874-AAE88F563B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3883" y="1463136"/>
            <a:ext cx="3764167" cy="4200270"/>
          </a:xfrm>
          <a:custGeom>
            <a:avLst/>
            <a:gdLst>
              <a:gd name="connsiteX0" fmla="*/ 0 w 8561950"/>
              <a:gd name="connsiteY0" fmla="*/ 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0 h 3182400"/>
              <a:gd name="connsiteX0" fmla="*/ 0 w 8561950"/>
              <a:gd name="connsiteY0" fmla="*/ 828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8000 h 3182400"/>
              <a:gd name="connsiteX0" fmla="*/ 0 w 8561950"/>
              <a:gd name="connsiteY0" fmla="*/ 792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792000 h 3182400"/>
              <a:gd name="connsiteX0" fmla="*/ 0 w 8561950"/>
              <a:gd name="connsiteY0" fmla="*/ 8208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0800 h 3182400"/>
              <a:gd name="connsiteX0" fmla="*/ 2880771 w 8561950"/>
              <a:gd name="connsiteY0" fmla="*/ 547671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2880771 w 8561950"/>
              <a:gd name="connsiteY4" fmla="*/ 547671 h 3182400"/>
              <a:gd name="connsiteX0" fmla="*/ 1 w 5681180"/>
              <a:gd name="connsiteY0" fmla="*/ 547671 h 3197164"/>
              <a:gd name="connsiteX1" fmla="*/ 5681180 w 5681180"/>
              <a:gd name="connsiteY1" fmla="*/ 0 h 3197164"/>
              <a:gd name="connsiteX2" fmla="*/ 5681180 w 5681180"/>
              <a:gd name="connsiteY2" fmla="*/ 3182400 h 3197164"/>
              <a:gd name="connsiteX3" fmla="*/ 0 w 5681180"/>
              <a:gd name="connsiteY3" fmla="*/ 3197164 h 3197164"/>
              <a:gd name="connsiteX4" fmla="*/ 1 w 5681180"/>
              <a:gd name="connsiteY4" fmla="*/ 547671 h 3197164"/>
              <a:gd name="connsiteX0" fmla="*/ 1 w 5681180"/>
              <a:gd name="connsiteY0" fmla="*/ 267160 h 2916653"/>
              <a:gd name="connsiteX1" fmla="*/ 2776860 w 5681180"/>
              <a:gd name="connsiteY1" fmla="*/ 0 h 2916653"/>
              <a:gd name="connsiteX2" fmla="*/ 5681180 w 5681180"/>
              <a:gd name="connsiteY2" fmla="*/ 2901889 h 2916653"/>
              <a:gd name="connsiteX3" fmla="*/ 0 w 5681180"/>
              <a:gd name="connsiteY3" fmla="*/ 2916653 h 2916653"/>
              <a:gd name="connsiteX4" fmla="*/ 1 w 5681180"/>
              <a:gd name="connsiteY4" fmla="*/ 267160 h 2916653"/>
              <a:gd name="connsiteX0" fmla="*/ 1 w 2784710"/>
              <a:gd name="connsiteY0" fmla="*/ 267160 h 2916653"/>
              <a:gd name="connsiteX1" fmla="*/ 2776860 w 2784710"/>
              <a:gd name="connsiteY1" fmla="*/ 0 h 2916653"/>
              <a:gd name="connsiteX2" fmla="*/ 2784710 w 2784710"/>
              <a:gd name="connsiteY2" fmla="*/ 2909272 h 2916653"/>
              <a:gd name="connsiteX3" fmla="*/ 0 w 2784710"/>
              <a:gd name="connsiteY3" fmla="*/ 2916653 h 2916653"/>
              <a:gd name="connsiteX4" fmla="*/ 1 w 2784710"/>
              <a:gd name="connsiteY4" fmla="*/ 267160 h 2916653"/>
              <a:gd name="connsiteX0" fmla="*/ 1759 w 2786468"/>
              <a:gd name="connsiteY0" fmla="*/ 267160 h 2916653"/>
              <a:gd name="connsiteX1" fmla="*/ 2778618 w 2786468"/>
              <a:gd name="connsiteY1" fmla="*/ 0 h 2916653"/>
              <a:gd name="connsiteX2" fmla="*/ 2786468 w 2786468"/>
              <a:gd name="connsiteY2" fmla="*/ 2909272 h 2916653"/>
              <a:gd name="connsiteX3" fmla="*/ 0 w 2786468"/>
              <a:gd name="connsiteY3" fmla="*/ 2916653 h 2916653"/>
              <a:gd name="connsiteX4" fmla="*/ 1759 w 2786468"/>
              <a:gd name="connsiteY4" fmla="*/ 267160 h 2916653"/>
              <a:gd name="connsiteX0" fmla="*/ 1759 w 2781780"/>
              <a:gd name="connsiteY0" fmla="*/ 267160 h 2922501"/>
              <a:gd name="connsiteX1" fmla="*/ 2778618 w 2781780"/>
              <a:gd name="connsiteY1" fmla="*/ 0 h 2922501"/>
              <a:gd name="connsiteX2" fmla="*/ 2781780 w 2781780"/>
              <a:gd name="connsiteY2" fmla="*/ 2922501 h 2922501"/>
              <a:gd name="connsiteX3" fmla="*/ 0 w 2781780"/>
              <a:gd name="connsiteY3" fmla="*/ 2916653 h 2922501"/>
              <a:gd name="connsiteX4" fmla="*/ 1759 w 2781780"/>
              <a:gd name="connsiteY4" fmla="*/ 267160 h 2922501"/>
              <a:gd name="connsiteX0" fmla="*/ 1759 w 2778906"/>
              <a:gd name="connsiteY0" fmla="*/ 267160 h 2920296"/>
              <a:gd name="connsiteX1" fmla="*/ 2778618 w 2778906"/>
              <a:gd name="connsiteY1" fmla="*/ 0 h 2920296"/>
              <a:gd name="connsiteX2" fmla="*/ 2767716 w 2778906"/>
              <a:gd name="connsiteY2" fmla="*/ 2920296 h 2920296"/>
              <a:gd name="connsiteX3" fmla="*/ 0 w 2778906"/>
              <a:gd name="connsiteY3" fmla="*/ 2916653 h 2920296"/>
              <a:gd name="connsiteX4" fmla="*/ 1759 w 2778906"/>
              <a:gd name="connsiteY4" fmla="*/ 267160 h 2920296"/>
              <a:gd name="connsiteX0" fmla="*/ 1759 w 2778906"/>
              <a:gd name="connsiteY0" fmla="*/ 267160 h 2918091"/>
              <a:gd name="connsiteX1" fmla="*/ 2778618 w 2778906"/>
              <a:gd name="connsiteY1" fmla="*/ 0 h 2918091"/>
              <a:gd name="connsiteX2" fmla="*/ 2767716 w 2778906"/>
              <a:gd name="connsiteY2" fmla="*/ 2918091 h 2918091"/>
              <a:gd name="connsiteX3" fmla="*/ 0 w 2778906"/>
              <a:gd name="connsiteY3" fmla="*/ 2916653 h 2918091"/>
              <a:gd name="connsiteX4" fmla="*/ 1759 w 2778906"/>
              <a:gd name="connsiteY4" fmla="*/ 267160 h 2918091"/>
              <a:gd name="connsiteX0" fmla="*/ 1759 w 2778906"/>
              <a:gd name="connsiteY0" fmla="*/ 267160 h 2918091"/>
              <a:gd name="connsiteX1" fmla="*/ 2778618 w 2778906"/>
              <a:gd name="connsiteY1" fmla="*/ 0 h 2918091"/>
              <a:gd name="connsiteX2" fmla="*/ 2767716 w 2778906"/>
              <a:gd name="connsiteY2" fmla="*/ 2918091 h 2918091"/>
              <a:gd name="connsiteX3" fmla="*/ 0 w 2778906"/>
              <a:gd name="connsiteY3" fmla="*/ 2916653 h 2918091"/>
              <a:gd name="connsiteX4" fmla="*/ 1759 w 2778906"/>
              <a:gd name="connsiteY4" fmla="*/ 267160 h 2918091"/>
              <a:gd name="connsiteX0" fmla="*/ 1759 w 2778950"/>
              <a:gd name="connsiteY0" fmla="*/ 267160 h 2918091"/>
              <a:gd name="connsiteX1" fmla="*/ 2778618 w 2778950"/>
              <a:gd name="connsiteY1" fmla="*/ 0 h 2918091"/>
              <a:gd name="connsiteX2" fmla="*/ 2770060 w 2778950"/>
              <a:gd name="connsiteY2" fmla="*/ 2918091 h 2918091"/>
              <a:gd name="connsiteX3" fmla="*/ 0 w 2778950"/>
              <a:gd name="connsiteY3" fmla="*/ 2916653 h 2918091"/>
              <a:gd name="connsiteX4" fmla="*/ 1759 w 2778950"/>
              <a:gd name="connsiteY4" fmla="*/ 267160 h 2918091"/>
              <a:gd name="connsiteX0" fmla="*/ 1759 w 2778906"/>
              <a:gd name="connsiteY0" fmla="*/ 267160 h 2916653"/>
              <a:gd name="connsiteX1" fmla="*/ 2778618 w 2778906"/>
              <a:gd name="connsiteY1" fmla="*/ 0 h 2916653"/>
              <a:gd name="connsiteX2" fmla="*/ 2767716 w 2778906"/>
              <a:gd name="connsiteY2" fmla="*/ 2915886 h 2916653"/>
              <a:gd name="connsiteX3" fmla="*/ 0 w 2778906"/>
              <a:gd name="connsiteY3" fmla="*/ 2916653 h 2916653"/>
              <a:gd name="connsiteX4" fmla="*/ 1759 w 2778906"/>
              <a:gd name="connsiteY4" fmla="*/ 267160 h 29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8906" h="2916653">
                <a:moveTo>
                  <a:pt x="1759" y="267160"/>
                </a:moveTo>
                <a:lnTo>
                  <a:pt x="2778618" y="0"/>
                </a:lnTo>
                <a:cubicBezTo>
                  <a:pt x="2781235" y="969757"/>
                  <a:pt x="2765099" y="1946129"/>
                  <a:pt x="2767716" y="2915886"/>
                </a:cubicBezTo>
                <a:lnTo>
                  <a:pt x="0" y="2916653"/>
                </a:lnTo>
                <a:cubicBezTo>
                  <a:pt x="0" y="2033489"/>
                  <a:pt x="1759" y="1150324"/>
                  <a:pt x="1759" y="267160"/>
                </a:cubicBezTo>
                <a:close/>
              </a:path>
            </a:pathLst>
          </a:custGeom>
          <a:noFill/>
        </p:spPr>
        <p:txBody>
          <a:bodyPr/>
          <a:lstStyle/>
          <a:p>
            <a:endParaRPr lang="de-DE" dirty="0"/>
          </a:p>
        </p:txBody>
      </p:sp>
      <p:sp>
        <p:nvSpPr>
          <p:cNvPr id="6" name="Bildplatzhalter 12">
            <a:extLst>
              <a:ext uri="{FF2B5EF4-FFF2-40B4-BE49-F238E27FC236}">
                <a16:creationId xmlns:a16="http://schemas.microsoft.com/office/drawing/2014/main" id="{5445C6F0-CD0D-8F40-8D8E-8C25C25C93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4711" y="1862893"/>
            <a:ext cx="3793293" cy="3796989"/>
          </a:xfrm>
          <a:custGeom>
            <a:avLst/>
            <a:gdLst>
              <a:gd name="connsiteX0" fmla="*/ 0 w 8561950"/>
              <a:gd name="connsiteY0" fmla="*/ 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0 h 3182400"/>
              <a:gd name="connsiteX0" fmla="*/ 0 w 8561950"/>
              <a:gd name="connsiteY0" fmla="*/ 828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8000 h 3182400"/>
              <a:gd name="connsiteX0" fmla="*/ 0 w 8561950"/>
              <a:gd name="connsiteY0" fmla="*/ 792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792000 h 3182400"/>
              <a:gd name="connsiteX0" fmla="*/ 0 w 8561950"/>
              <a:gd name="connsiteY0" fmla="*/ 8208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0800 h 3182400"/>
              <a:gd name="connsiteX0" fmla="*/ 0 w 8561950"/>
              <a:gd name="connsiteY0" fmla="*/ 274541 h 2636141"/>
              <a:gd name="connsiteX1" fmla="*/ 2800408 w 8561950"/>
              <a:gd name="connsiteY1" fmla="*/ 0 h 2636141"/>
              <a:gd name="connsiteX2" fmla="*/ 8561950 w 8561950"/>
              <a:gd name="connsiteY2" fmla="*/ 2636141 h 2636141"/>
              <a:gd name="connsiteX3" fmla="*/ 0 w 8561950"/>
              <a:gd name="connsiteY3" fmla="*/ 2636141 h 2636141"/>
              <a:gd name="connsiteX4" fmla="*/ 0 w 8561950"/>
              <a:gd name="connsiteY4" fmla="*/ 274541 h 2636141"/>
              <a:gd name="connsiteX0" fmla="*/ 0 w 2800408"/>
              <a:gd name="connsiteY0" fmla="*/ 274541 h 2636141"/>
              <a:gd name="connsiteX1" fmla="*/ 2800408 w 2800408"/>
              <a:gd name="connsiteY1" fmla="*/ 0 h 2636141"/>
              <a:gd name="connsiteX2" fmla="*/ 2800408 w 2800408"/>
              <a:gd name="connsiteY2" fmla="*/ 2636141 h 2636141"/>
              <a:gd name="connsiteX3" fmla="*/ 0 w 2800408"/>
              <a:gd name="connsiteY3" fmla="*/ 2636141 h 2636141"/>
              <a:gd name="connsiteX4" fmla="*/ 0 w 2800408"/>
              <a:gd name="connsiteY4" fmla="*/ 274541 h 263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0408" h="2636141">
                <a:moveTo>
                  <a:pt x="0" y="274541"/>
                </a:moveTo>
                <a:lnTo>
                  <a:pt x="2800408" y="0"/>
                </a:lnTo>
                <a:lnTo>
                  <a:pt x="2800408" y="2636141"/>
                </a:lnTo>
                <a:lnTo>
                  <a:pt x="0" y="2636141"/>
                </a:lnTo>
                <a:lnTo>
                  <a:pt x="0" y="274541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6534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4042">
          <p15:clr>
            <a:srgbClr val="FBAE40"/>
          </p15:clr>
        </p15:guide>
        <p15:guide id="4" orient="horz" pos="356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>
            <a:extLst>
              <a:ext uri="{FF2B5EF4-FFF2-40B4-BE49-F238E27FC236}">
                <a16:creationId xmlns:a16="http://schemas.microsoft.com/office/drawing/2014/main" id="{1C0C2B55-5609-F544-90A7-34BF8A6FF66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63524" y="4890966"/>
            <a:ext cx="5532475" cy="4743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E96B6764-DD6D-4643-A8B6-3EACB935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8585" y="5503395"/>
            <a:ext cx="7060019" cy="105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FontTx/>
              <a:buNone/>
              <a:defRPr sz="17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4" name="Bildplatzhalter 12">
            <a:extLst>
              <a:ext uri="{FF2B5EF4-FFF2-40B4-BE49-F238E27FC236}">
                <a16:creationId xmlns:a16="http://schemas.microsoft.com/office/drawing/2014/main" id="{6964E07D-3E2C-B542-97B2-254E812736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4607" y="-8306"/>
            <a:ext cx="12238812" cy="5601031"/>
          </a:xfrm>
          <a:custGeom>
            <a:avLst/>
            <a:gdLst>
              <a:gd name="connsiteX0" fmla="*/ 0 w 8561950"/>
              <a:gd name="connsiteY0" fmla="*/ 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0 h 3182400"/>
              <a:gd name="connsiteX0" fmla="*/ 0 w 8561950"/>
              <a:gd name="connsiteY0" fmla="*/ 828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8000 h 3182400"/>
              <a:gd name="connsiteX0" fmla="*/ 0 w 8561950"/>
              <a:gd name="connsiteY0" fmla="*/ 792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792000 h 3182400"/>
              <a:gd name="connsiteX0" fmla="*/ 0 w 8561950"/>
              <a:gd name="connsiteY0" fmla="*/ 8208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0800 h 3182400"/>
              <a:gd name="connsiteX0" fmla="*/ 6742 w 8561950"/>
              <a:gd name="connsiteY0" fmla="*/ 0 h 3188718"/>
              <a:gd name="connsiteX1" fmla="*/ 8561950 w 8561950"/>
              <a:gd name="connsiteY1" fmla="*/ 6318 h 3188718"/>
              <a:gd name="connsiteX2" fmla="*/ 8561950 w 8561950"/>
              <a:gd name="connsiteY2" fmla="*/ 3188718 h 3188718"/>
              <a:gd name="connsiteX3" fmla="*/ 0 w 8561950"/>
              <a:gd name="connsiteY3" fmla="*/ 3188718 h 3188718"/>
              <a:gd name="connsiteX4" fmla="*/ 6742 w 8561950"/>
              <a:gd name="connsiteY4" fmla="*/ 0 h 3188718"/>
              <a:gd name="connsiteX0" fmla="*/ 6742 w 8561950"/>
              <a:gd name="connsiteY0" fmla="*/ 0 h 3188718"/>
              <a:gd name="connsiteX1" fmla="*/ 8561950 w 8561950"/>
              <a:gd name="connsiteY1" fmla="*/ 6318 h 3188718"/>
              <a:gd name="connsiteX2" fmla="*/ 8561950 w 8561950"/>
              <a:gd name="connsiteY2" fmla="*/ 3188718 h 3188718"/>
              <a:gd name="connsiteX3" fmla="*/ 0 w 8561950"/>
              <a:gd name="connsiteY3" fmla="*/ 2071287 h 3188718"/>
              <a:gd name="connsiteX4" fmla="*/ 6742 w 8561950"/>
              <a:gd name="connsiteY4" fmla="*/ 0 h 3188718"/>
              <a:gd name="connsiteX0" fmla="*/ 6742 w 8561950"/>
              <a:gd name="connsiteY0" fmla="*/ 0 h 3188718"/>
              <a:gd name="connsiteX1" fmla="*/ 8561950 w 8561950"/>
              <a:gd name="connsiteY1" fmla="*/ 6318 h 3188718"/>
              <a:gd name="connsiteX2" fmla="*/ 8561950 w 8561950"/>
              <a:gd name="connsiteY2" fmla="*/ 3188718 h 3188718"/>
              <a:gd name="connsiteX3" fmla="*/ 0 w 8561950"/>
              <a:gd name="connsiteY3" fmla="*/ 2071287 h 3188718"/>
              <a:gd name="connsiteX4" fmla="*/ 6742 w 8561950"/>
              <a:gd name="connsiteY4" fmla="*/ 0 h 3188718"/>
              <a:gd name="connsiteX0" fmla="*/ 648 w 8562598"/>
              <a:gd name="connsiteY0" fmla="*/ 4637 h 3182400"/>
              <a:gd name="connsiteX1" fmla="*/ 8562598 w 8562598"/>
              <a:gd name="connsiteY1" fmla="*/ 0 h 3182400"/>
              <a:gd name="connsiteX2" fmla="*/ 8562598 w 8562598"/>
              <a:gd name="connsiteY2" fmla="*/ 3182400 h 3182400"/>
              <a:gd name="connsiteX3" fmla="*/ 648 w 8562598"/>
              <a:gd name="connsiteY3" fmla="*/ 2064969 h 3182400"/>
              <a:gd name="connsiteX4" fmla="*/ 648 w 8562598"/>
              <a:gd name="connsiteY4" fmla="*/ 4637 h 3182400"/>
              <a:gd name="connsiteX0" fmla="*/ 194 w 8575627"/>
              <a:gd name="connsiteY0" fmla="*/ 0 h 3188718"/>
              <a:gd name="connsiteX1" fmla="*/ 8575627 w 8575627"/>
              <a:gd name="connsiteY1" fmla="*/ 6318 h 3188718"/>
              <a:gd name="connsiteX2" fmla="*/ 8575627 w 8575627"/>
              <a:gd name="connsiteY2" fmla="*/ 3188718 h 3188718"/>
              <a:gd name="connsiteX3" fmla="*/ 13677 w 8575627"/>
              <a:gd name="connsiteY3" fmla="*/ 2071287 h 3188718"/>
              <a:gd name="connsiteX4" fmla="*/ 194 w 8575627"/>
              <a:gd name="connsiteY4" fmla="*/ 0 h 318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5627" h="3188718">
                <a:moveTo>
                  <a:pt x="194" y="0"/>
                </a:moveTo>
                <a:lnTo>
                  <a:pt x="8575627" y="6318"/>
                </a:lnTo>
                <a:lnTo>
                  <a:pt x="8575627" y="3188718"/>
                </a:lnTo>
                <a:lnTo>
                  <a:pt x="13677" y="2071287"/>
                </a:lnTo>
                <a:cubicBezTo>
                  <a:pt x="15924" y="1008381"/>
                  <a:pt x="-2053" y="1062906"/>
                  <a:pt x="194" y="0"/>
                </a:cubicBezTo>
                <a:close/>
              </a:path>
            </a:pathLst>
          </a:cu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5841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2">
            <a:extLst>
              <a:ext uri="{FF2B5EF4-FFF2-40B4-BE49-F238E27FC236}">
                <a16:creationId xmlns:a16="http://schemas.microsoft.com/office/drawing/2014/main" id="{6C447B4B-3403-9342-B7DE-F8B8685183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4712" y="1076084"/>
            <a:ext cx="11597591" cy="4583798"/>
          </a:xfrm>
          <a:custGeom>
            <a:avLst/>
            <a:gdLst>
              <a:gd name="connsiteX0" fmla="*/ 0 w 8561950"/>
              <a:gd name="connsiteY0" fmla="*/ 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0 h 3182400"/>
              <a:gd name="connsiteX0" fmla="*/ 0 w 8561950"/>
              <a:gd name="connsiteY0" fmla="*/ 828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8000 h 3182400"/>
              <a:gd name="connsiteX0" fmla="*/ 0 w 8561950"/>
              <a:gd name="connsiteY0" fmla="*/ 792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792000 h 3182400"/>
              <a:gd name="connsiteX0" fmla="*/ 0 w 8561950"/>
              <a:gd name="connsiteY0" fmla="*/ 8208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0800 h 3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1950" h="3182400">
                <a:moveTo>
                  <a:pt x="0" y="820800"/>
                </a:moveTo>
                <a:lnTo>
                  <a:pt x="8561950" y="0"/>
                </a:lnTo>
                <a:lnTo>
                  <a:pt x="8561950" y="3182400"/>
                </a:lnTo>
                <a:lnTo>
                  <a:pt x="0" y="3182400"/>
                </a:lnTo>
                <a:lnTo>
                  <a:pt x="0" y="820800"/>
                </a:lnTo>
                <a:close/>
              </a:path>
            </a:pathLst>
          </a:custGeom>
        </p:spPr>
        <p:txBody>
          <a:bodyPr/>
          <a:lstStyle/>
          <a:p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112E04A1-E8B0-D142-84FE-BC35C2CE8C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309561"/>
            <a:ext cx="5800725" cy="113035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FontTx/>
              <a:buNone/>
              <a:defRPr sz="32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8603A5A-E33A-4D32-BC15-9FA050B80F04}"/>
              </a:ext>
            </a:extLst>
          </p:cNvPr>
          <p:cNvSpPr txBox="1"/>
          <p:nvPr userDrawn="1"/>
        </p:nvSpPr>
        <p:spPr>
          <a:xfrm>
            <a:off x="202639" y="6343749"/>
            <a:ext cx="1862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0" i="0" baseline="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www.saria.com</a:t>
            </a:r>
          </a:p>
        </p:txBody>
      </p:sp>
    </p:spTree>
    <p:extLst>
      <p:ext uri="{BB962C8B-B14F-4D97-AF65-F5344CB8AC3E}">
        <p14:creationId xmlns:p14="http://schemas.microsoft.com/office/powerpoint/2010/main" val="3507486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2">
            <a:extLst>
              <a:ext uri="{FF2B5EF4-FFF2-40B4-BE49-F238E27FC236}">
                <a16:creationId xmlns:a16="http://schemas.microsoft.com/office/drawing/2014/main" id="{6C447B4B-3403-9342-B7DE-F8B8685183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9629" y="1076084"/>
            <a:ext cx="5792674" cy="4598095"/>
          </a:xfrm>
          <a:custGeom>
            <a:avLst/>
            <a:gdLst>
              <a:gd name="connsiteX0" fmla="*/ 0 w 8561950"/>
              <a:gd name="connsiteY0" fmla="*/ 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0 h 3182400"/>
              <a:gd name="connsiteX0" fmla="*/ 0 w 8561950"/>
              <a:gd name="connsiteY0" fmla="*/ 828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8000 h 3182400"/>
              <a:gd name="connsiteX0" fmla="*/ 0 w 8561950"/>
              <a:gd name="connsiteY0" fmla="*/ 792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792000 h 3182400"/>
              <a:gd name="connsiteX0" fmla="*/ 0 w 8561950"/>
              <a:gd name="connsiteY0" fmla="*/ 8208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0800 h 3182400"/>
              <a:gd name="connsiteX0" fmla="*/ 4306404 w 8561950"/>
              <a:gd name="connsiteY0" fmla="*/ 404869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4306404 w 8561950"/>
              <a:gd name="connsiteY4" fmla="*/ 404869 h 3182400"/>
              <a:gd name="connsiteX0" fmla="*/ 4290886 w 8561950"/>
              <a:gd name="connsiteY0" fmla="*/ 397572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4290886 w 8561950"/>
              <a:gd name="connsiteY4" fmla="*/ 397572 h 3182400"/>
              <a:gd name="connsiteX0" fmla="*/ 0 w 4271064"/>
              <a:gd name="connsiteY0" fmla="*/ 397572 h 3182400"/>
              <a:gd name="connsiteX1" fmla="*/ 4271064 w 4271064"/>
              <a:gd name="connsiteY1" fmla="*/ 0 h 3182400"/>
              <a:gd name="connsiteX2" fmla="*/ 4271064 w 4271064"/>
              <a:gd name="connsiteY2" fmla="*/ 3182400 h 3182400"/>
              <a:gd name="connsiteX3" fmla="*/ 7759 w 4271064"/>
              <a:gd name="connsiteY3" fmla="*/ 3182400 h 3182400"/>
              <a:gd name="connsiteX4" fmla="*/ 0 w 4271064"/>
              <a:gd name="connsiteY4" fmla="*/ 397572 h 3182400"/>
              <a:gd name="connsiteX0" fmla="*/ 747 w 4271811"/>
              <a:gd name="connsiteY0" fmla="*/ 397572 h 3196994"/>
              <a:gd name="connsiteX1" fmla="*/ 4271811 w 4271811"/>
              <a:gd name="connsiteY1" fmla="*/ 0 h 3196994"/>
              <a:gd name="connsiteX2" fmla="*/ 4271811 w 4271811"/>
              <a:gd name="connsiteY2" fmla="*/ 3182400 h 3196994"/>
              <a:gd name="connsiteX3" fmla="*/ 746 w 4271811"/>
              <a:gd name="connsiteY3" fmla="*/ 3196994 h 3196994"/>
              <a:gd name="connsiteX4" fmla="*/ 747 w 4271811"/>
              <a:gd name="connsiteY4" fmla="*/ 397572 h 3196994"/>
              <a:gd name="connsiteX0" fmla="*/ 5391 w 4276455"/>
              <a:gd name="connsiteY0" fmla="*/ 397572 h 3192326"/>
              <a:gd name="connsiteX1" fmla="*/ 4276455 w 4276455"/>
              <a:gd name="connsiteY1" fmla="*/ 0 h 3192326"/>
              <a:gd name="connsiteX2" fmla="*/ 4276455 w 4276455"/>
              <a:gd name="connsiteY2" fmla="*/ 3182400 h 3192326"/>
              <a:gd name="connsiteX3" fmla="*/ 426 w 4276455"/>
              <a:gd name="connsiteY3" fmla="*/ 3192326 h 3192326"/>
              <a:gd name="connsiteX4" fmla="*/ 5391 w 4276455"/>
              <a:gd name="connsiteY4" fmla="*/ 397572 h 319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6455" h="3192326">
                <a:moveTo>
                  <a:pt x="5391" y="397572"/>
                </a:moveTo>
                <a:lnTo>
                  <a:pt x="4276455" y="0"/>
                </a:lnTo>
                <a:lnTo>
                  <a:pt x="4276455" y="3182400"/>
                </a:lnTo>
                <a:lnTo>
                  <a:pt x="426" y="3192326"/>
                </a:lnTo>
                <a:cubicBezTo>
                  <a:pt x="-2160" y="2264050"/>
                  <a:pt x="7977" y="1325848"/>
                  <a:pt x="5391" y="397572"/>
                </a:cubicBezTo>
                <a:close/>
              </a:path>
            </a:pathLst>
          </a:custGeom>
          <a:noFill/>
        </p:spPr>
        <p:txBody>
          <a:bodyPr/>
          <a:lstStyle/>
          <a:p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112E04A1-E8B0-D142-84FE-BC35C2CE8C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309561"/>
            <a:ext cx="5800725" cy="113035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FontTx/>
              <a:buNone/>
              <a:defRPr sz="32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Bildplatzhalter 12">
            <a:extLst>
              <a:ext uri="{FF2B5EF4-FFF2-40B4-BE49-F238E27FC236}">
                <a16:creationId xmlns:a16="http://schemas.microsoft.com/office/drawing/2014/main" id="{90B89E07-D20A-4249-BC66-DE1AE1FFE9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4712" y="1664664"/>
            <a:ext cx="5701288" cy="4005728"/>
          </a:xfrm>
          <a:custGeom>
            <a:avLst/>
            <a:gdLst>
              <a:gd name="connsiteX0" fmla="*/ 0 w 8561950"/>
              <a:gd name="connsiteY0" fmla="*/ 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0 h 3182400"/>
              <a:gd name="connsiteX0" fmla="*/ 0 w 8561950"/>
              <a:gd name="connsiteY0" fmla="*/ 828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8000 h 3182400"/>
              <a:gd name="connsiteX0" fmla="*/ 0 w 8561950"/>
              <a:gd name="connsiteY0" fmla="*/ 792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792000 h 3182400"/>
              <a:gd name="connsiteX0" fmla="*/ 0 w 8561950"/>
              <a:gd name="connsiteY0" fmla="*/ 8208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0800 h 3182400"/>
              <a:gd name="connsiteX0" fmla="*/ 0 w 8561950"/>
              <a:gd name="connsiteY0" fmla="*/ 412166 h 2773766"/>
              <a:gd name="connsiteX1" fmla="*/ 4208989 w 8561950"/>
              <a:gd name="connsiteY1" fmla="*/ 0 h 2773766"/>
              <a:gd name="connsiteX2" fmla="*/ 8561950 w 8561950"/>
              <a:gd name="connsiteY2" fmla="*/ 2773766 h 2773766"/>
              <a:gd name="connsiteX3" fmla="*/ 0 w 8561950"/>
              <a:gd name="connsiteY3" fmla="*/ 2773766 h 2773766"/>
              <a:gd name="connsiteX4" fmla="*/ 0 w 8561950"/>
              <a:gd name="connsiteY4" fmla="*/ 412166 h 2773766"/>
              <a:gd name="connsiteX0" fmla="*/ 0 w 4208990"/>
              <a:gd name="connsiteY0" fmla="*/ 412166 h 2781063"/>
              <a:gd name="connsiteX1" fmla="*/ 4208989 w 4208990"/>
              <a:gd name="connsiteY1" fmla="*/ 0 h 2781063"/>
              <a:gd name="connsiteX2" fmla="*/ 4208990 w 4208990"/>
              <a:gd name="connsiteY2" fmla="*/ 2781063 h 2781063"/>
              <a:gd name="connsiteX3" fmla="*/ 0 w 4208990"/>
              <a:gd name="connsiteY3" fmla="*/ 2773766 h 2781063"/>
              <a:gd name="connsiteX4" fmla="*/ 0 w 4208990"/>
              <a:gd name="connsiteY4" fmla="*/ 412166 h 278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8990" h="2781063">
                <a:moveTo>
                  <a:pt x="0" y="412166"/>
                </a:moveTo>
                <a:lnTo>
                  <a:pt x="4208989" y="0"/>
                </a:lnTo>
                <a:cubicBezTo>
                  <a:pt x="4208989" y="927021"/>
                  <a:pt x="4208990" y="1854042"/>
                  <a:pt x="4208990" y="2781063"/>
                </a:cubicBezTo>
                <a:lnTo>
                  <a:pt x="0" y="2773766"/>
                </a:lnTo>
                <a:lnTo>
                  <a:pt x="0" y="412166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30DA067-948C-4C6D-AF96-191AC5D9A10B}"/>
              </a:ext>
            </a:extLst>
          </p:cNvPr>
          <p:cNvSpPr txBox="1"/>
          <p:nvPr userDrawn="1"/>
        </p:nvSpPr>
        <p:spPr>
          <a:xfrm>
            <a:off x="202639" y="6343749"/>
            <a:ext cx="1862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0" i="0" baseline="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www.saria.com</a:t>
            </a:r>
          </a:p>
        </p:txBody>
      </p:sp>
    </p:spTree>
    <p:extLst>
      <p:ext uri="{BB962C8B-B14F-4D97-AF65-F5344CB8AC3E}">
        <p14:creationId xmlns:p14="http://schemas.microsoft.com/office/powerpoint/2010/main" val="37005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>
            <a:extLst>
              <a:ext uri="{FF2B5EF4-FFF2-40B4-BE49-F238E27FC236}">
                <a16:creationId xmlns:a16="http://schemas.microsoft.com/office/drawing/2014/main" id="{1C0C2B55-5609-F544-90A7-34BF8A6FF66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63524" y="4890966"/>
            <a:ext cx="5532475" cy="4743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E96B6764-DD6D-4643-A8B6-3EACB935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8585" y="5503395"/>
            <a:ext cx="7060019" cy="105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FontTx/>
              <a:buNone/>
              <a:defRPr sz="17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4" name="Bildplatzhalter 12">
            <a:extLst>
              <a:ext uri="{FF2B5EF4-FFF2-40B4-BE49-F238E27FC236}">
                <a16:creationId xmlns:a16="http://schemas.microsoft.com/office/drawing/2014/main" id="{6964E07D-3E2C-B542-97B2-254E812736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4607" y="-8306"/>
            <a:ext cx="12238812" cy="5601031"/>
          </a:xfrm>
          <a:custGeom>
            <a:avLst/>
            <a:gdLst>
              <a:gd name="connsiteX0" fmla="*/ 0 w 8561950"/>
              <a:gd name="connsiteY0" fmla="*/ 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0 h 3182400"/>
              <a:gd name="connsiteX0" fmla="*/ 0 w 8561950"/>
              <a:gd name="connsiteY0" fmla="*/ 828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8000 h 3182400"/>
              <a:gd name="connsiteX0" fmla="*/ 0 w 8561950"/>
              <a:gd name="connsiteY0" fmla="*/ 792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792000 h 3182400"/>
              <a:gd name="connsiteX0" fmla="*/ 0 w 8561950"/>
              <a:gd name="connsiteY0" fmla="*/ 8208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0800 h 3182400"/>
              <a:gd name="connsiteX0" fmla="*/ 6742 w 8561950"/>
              <a:gd name="connsiteY0" fmla="*/ 0 h 3188718"/>
              <a:gd name="connsiteX1" fmla="*/ 8561950 w 8561950"/>
              <a:gd name="connsiteY1" fmla="*/ 6318 h 3188718"/>
              <a:gd name="connsiteX2" fmla="*/ 8561950 w 8561950"/>
              <a:gd name="connsiteY2" fmla="*/ 3188718 h 3188718"/>
              <a:gd name="connsiteX3" fmla="*/ 0 w 8561950"/>
              <a:gd name="connsiteY3" fmla="*/ 3188718 h 3188718"/>
              <a:gd name="connsiteX4" fmla="*/ 6742 w 8561950"/>
              <a:gd name="connsiteY4" fmla="*/ 0 h 3188718"/>
              <a:gd name="connsiteX0" fmla="*/ 6742 w 8561950"/>
              <a:gd name="connsiteY0" fmla="*/ 0 h 3188718"/>
              <a:gd name="connsiteX1" fmla="*/ 8561950 w 8561950"/>
              <a:gd name="connsiteY1" fmla="*/ 6318 h 3188718"/>
              <a:gd name="connsiteX2" fmla="*/ 8561950 w 8561950"/>
              <a:gd name="connsiteY2" fmla="*/ 3188718 h 3188718"/>
              <a:gd name="connsiteX3" fmla="*/ 0 w 8561950"/>
              <a:gd name="connsiteY3" fmla="*/ 2071287 h 3188718"/>
              <a:gd name="connsiteX4" fmla="*/ 6742 w 8561950"/>
              <a:gd name="connsiteY4" fmla="*/ 0 h 3188718"/>
              <a:gd name="connsiteX0" fmla="*/ 6742 w 8561950"/>
              <a:gd name="connsiteY0" fmla="*/ 0 h 3188718"/>
              <a:gd name="connsiteX1" fmla="*/ 8561950 w 8561950"/>
              <a:gd name="connsiteY1" fmla="*/ 6318 h 3188718"/>
              <a:gd name="connsiteX2" fmla="*/ 8561950 w 8561950"/>
              <a:gd name="connsiteY2" fmla="*/ 3188718 h 3188718"/>
              <a:gd name="connsiteX3" fmla="*/ 0 w 8561950"/>
              <a:gd name="connsiteY3" fmla="*/ 2071287 h 3188718"/>
              <a:gd name="connsiteX4" fmla="*/ 6742 w 8561950"/>
              <a:gd name="connsiteY4" fmla="*/ 0 h 3188718"/>
              <a:gd name="connsiteX0" fmla="*/ 648 w 8562598"/>
              <a:gd name="connsiteY0" fmla="*/ 4637 h 3182400"/>
              <a:gd name="connsiteX1" fmla="*/ 8562598 w 8562598"/>
              <a:gd name="connsiteY1" fmla="*/ 0 h 3182400"/>
              <a:gd name="connsiteX2" fmla="*/ 8562598 w 8562598"/>
              <a:gd name="connsiteY2" fmla="*/ 3182400 h 3182400"/>
              <a:gd name="connsiteX3" fmla="*/ 648 w 8562598"/>
              <a:gd name="connsiteY3" fmla="*/ 2064969 h 3182400"/>
              <a:gd name="connsiteX4" fmla="*/ 648 w 8562598"/>
              <a:gd name="connsiteY4" fmla="*/ 4637 h 3182400"/>
              <a:gd name="connsiteX0" fmla="*/ 194 w 8575627"/>
              <a:gd name="connsiteY0" fmla="*/ 0 h 3188718"/>
              <a:gd name="connsiteX1" fmla="*/ 8575627 w 8575627"/>
              <a:gd name="connsiteY1" fmla="*/ 6318 h 3188718"/>
              <a:gd name="connsiteX2" fmla="*/ 8575627 w 8575627"/>
              <a:gd name="connsiteY2" fmla="*/ 3188718 h 3188718"/>
              <a:gd name="connsiteX3" fmla="*/ 13677 w 8575627"/>
              <a:gd name="connsiteY3" fmla="*/ 2071287 h 3188718"/>
              <a:gd name="connsiteX4" fmla="*/ 194 w 8575627"/>
              <a:gd name="connsiteY4" fmla="*/ 0 h 318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5627" h="3188718">
                <a:moveTo>
                  <a:pt x="194" y="0"/>
                </a:moveTo>
                <a:lnTo>
                  <a:pt x="8575627" y="6318"/>
                </a:lnTo>
                <a:lnTo>
                  <a:pt x="8575627" y="3188718"/>
                </a:lnTo>
                <a:lnTo>
                  <a:pt x="13677" y="2071287"/>
                </a:lnTo>
                <a:cubicBezTo>
                  <a:pt x="15924" y="1008381"/>
                  <a:pt x="-2053" y="1062906"/>
                  <a:pt x="194" y="0"/>
                </a:cubicBezTo>
                <a:close/>
              </a:path>
            </a:pathLst>
          </a:cu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8799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2">
            <a:extLst>
              <a:ext uri="{FF2B5EF4-FFF2-40B4-BE49-F238E27FC236}">
                <a16:creationId xmlns:a16="http://schemas.microsoft.com/office/drawing/2014/main" id="{6C447B4B-3403-9342-B7DE-F8B8685183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0276" y="1076084"/>
            <a:ext cx="3772028" cy="4583798"/>
          </a:xfrm>
          <a:custGeom>
            <a:avLst/>
            <a:gdLst>
              <a:gd name="connsiteX0" fmla="*/ 0 w 8561950"/>
              <a:gd name="connsiteY0" fmla="*/ 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0 h 3182400"/>
              <a:gd name="connsiteX0" fmla="*/ 0 w 8561950"/>
              <a:gd name="connsiteY0" fmla="*/ 828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8000 h 3182400"/>
              <a:gd name="connsiteX0" fmla="*/ 0 w 8561950"/>
              <a:gd name="connsiteY0" fmla="*/ 792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792000 h 3182400"/>
              <a:gd name="connsiteX0" fmla="*/ 0 w 8561950"/>
              <a:gd name="connsiteY0" fmla="*/ 8208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0800 h 3182400"/>
              <a:gd name="connsiteX0" fmla="*/ 5792940 w 8561950"/>
              <a:gd name="connsiteY0" fmla="*/ 267159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5792940 w 8561950"/>
              <a:gd name="connsiteY4" fmla="*/ 267159 h 3182400"/>
              <a:gd name="connsiteX0" fmla="*/ 15699 w 2784709"/>
              <a:gd name="connsiteY0" fmla="*/ 267159 h 3182400"/>
              <a:gd name="connsiteX1" fmla="*/ 2784709 w 2784709"/>
              <a:gd name="connsiteY1" fmla="*/ 0 h 3182400"/>
              <a:gd name="connsiteX2" fmla="*/ 2784709 w 2784709"/>
              <a:gd name="connsiteY2" fmla="*/ 3182400 h 3182400"/>
              <a:gd name="connsiteX3" fmla="*/ 0 w 2784709"/>
              <a:gd name="connsiteY3" fmla="*/ 3182400 h 3182400"/>
              <a:gd name="connsiteX4" fmla="*/ 15699 w 2784709"/>
              <a:gd name="connsiteY4" fmla="*/ 267159 h 3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4709" h="3182400">
                <a:moveTo>
                  <a:pt x="15699" y="267159"/>
                </a:moveTo>
                <a:lnTo>
                  <a:pt x="2784709" y="0"/>
                </a:lnTo>
                <a:lnTo>
                  <a:pt x="2784709" y="3182400"/>
                </a:lnTo>
                <a:lnTo>
                  <a:pt x="0" y="3182400"/>
                </a:lnTo>
                <a:lnTo>
                  <a:pt x="15699" y="267159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1720C68-154D-1545-B584-7526F00DC652}"/>
              </a:ext>
            </a:extLst>
          </p:cNvPr>
          <p:cNvSpPr txBox="1"/>
          <p:nvPr userDrawn="1"/>
        </p:nvSpPr>
        <p:spPr>
          <a:xfrm>
            <a:off x="202639" y="6343749"/>
            <a:ext cx="1862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0" i="0" baseline="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www.saria.com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112E04A1-E8B0-D142-84FE-BC35C2CE8C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309561"/>
            <a:ext cx="5800725" cy="113035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FontTx/>
              <a:buNone/>
              <a:defRPr sz="3200" b="0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Bildplatzhalter 12">
            <a:extLst>
              <a:ext uri="{FF2B5EF4-FFF2-40B4-BE49-F238E27FC236}">
                <a16:creationId xmlns:a16="http://schemas.microsoft.com/office/drawing/2014/main" id="{95DDA201-E634-AD4E-B874-AAE88F563B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6265" y="1469487"/>
            <a:ext cx="3772029" cy="4201027"/>
          </a:xfrm>
          <a:custGeom>
            <a:avLst/>
            <a:gdLst>
              <a:gd name="connsiteX0" fmla="*/ 0 w 8561950"/>
              <a:gd name="connsiteY0" fmla="*/ 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0 h 3182400"/>
              <a:gd name="connsiteX0" fmla="*/ 0 w 8561950"/>
              <a:gd name="connsiteY0" fmla="*/ 828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8000 h 3182400"/>
              <a:gd name="connsiteX0" fmla="*/ 0 w 8561950"/>
              <a:gd name="connsiteY0" fmla="*/ 792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792000 h 3182400"/>
              <a:gd name="connsiteX0" fmla="*/ 0 w 8561950"/>
              <a:gd name="connsiteY0" fmla="*/ 8208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0800 h 3182400"/>
              <a:gd name="connsiteX0" fmla="*/ 2880771 w 8561950"/>
              <a:gd name="connsiteY0" fmla="*/ 547671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2880771 w 8561950"/>
              <a:gd name="connsiteY4" fmla="*/ 547671 h 3182400"/>
              <a:gd name="connsiteX0" fmla="*/ 1 w 5681180"/>
              <a:gd name="connsiteY0" fmla="*/ 547671 h 3197164"/>
              <a:gd name="connsiteX1" fmla="*/ 5681180 w 5681180"/>
              <a:gd name="connsiteY1" fmla="*/ 0 h 3197164"/>
              <a:gd name="connsiteX2" fmla="*/ 5681180 w 5681180"/>
              <a:gd name="connsiteY2" fmla="*/ 3182400 h 3197164"/>
              <a:gd name="connsiteX3" fmla="*/ 0 w 5681180"/>
              <a:gd name="connsiteY3" fmla="*/ 3197164 h 3197164"/>
              <a:gd name="connsiteX4" fmla="*/ 1 w 5681180"/>
              <a:gd name="connsiteY4" fmla="*/ 547671 h 3197164"/>
              <a:gd name="connsiteX0" fmla="*/ 1 w 5681180"/>
              <a:gd name="connsiteY0" fmla="*/ 267160 h 2916653"/>
              <a:gd name="connsiteX1" fmla="*/ 2776860 w 5681180"/>
              <a:gd name="connsiteY1" fmla="*/ 0 h 2916653"/>
              <a:gd name="connsiteX2" fmla="*/ 5681180 w 5681180"/>
              <a:gd name="connsiteY2" fmla="*/ 2901889 h 2916653"/>
              <a:gd name="connsiteX3" fmla="*/ 0 w 5681180"/>
              <a:gd name="connsiteY3" fmla="*/ 2916653 h 2916653"/>
              <a:gd name="connsiteX4" fmla="*/ 1 w 5681180"/>
              <a:gd name="connsiteY4" fmla="*/ 267160 h 2916653"/>
              <a:gd name="connsiteX0" fmla="*/ 1 w 2784710"/>
              <a:gd name="connsiteY0" fmla="*/ 267160 h 2916653"/>
              <a:gd name="connsiteX1" fmla="*/ 2776860 w 2784710"/>
              <a:gd name="connsiteY1" fmla="*/ 0 h 2916653"/>
              <a:gd name="connsiteX2" fmla="*/ 2784710 w 2784710"/>
              <a:gd name="connsiteY2" fmla="*/ 2909272 h 2916653"/>
              <a:gd name="connsiteX3" fmla="*/ 0 w 2784710"/>
              <a:gd name="connsiteY3" fmla="*/ 2916653 h 2916653"/>
              <a:gd name="connsiteX4" fmla="*/ 1 w 2784710"/>
              <a:gd name="connsiteY4" fmla="*/ 267160 h 29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4710" h="2916653">
                <a:moveTo>
                  <a:pt x="1" y="267160"/>
                </a:moveTo>
                <a:lnTo>
                  <a:pt x="2776860" y="0"/>
                </a:lnTo>
                <a:cubicBezTo>
                  <a:pt x="2779477" y="969757"/>
                  <a:pt x="2782093" y="1939515"/>
                  <a:pt x="2784710" y="2909272"/>
                </a:cubicBezTo>
                <a:lnTo>
                  <a:pt x="0" y="2916653"/>
                </a:lnTo>
                <a:cubicBezTo>
                  <a:pt x="0" y="2033489"/>
                  <a:pt x="1" y="1150324"/>
                  <a:pt x="1" y="267160"/>
                </a:cubicBezTo>
                <a:close/>
              </a:path>
            </a:pathLst>
          </a:custGeom>
          <a:noFill/>
        </p:spPr>
        <p:txBody>
          <a:bodyPr/>
          <a:lstStyle/>
          <a:p>
            <a:endParaRPr lang="de-DE" dirty="0"/>
          </a:p>
        </p:txBody>
      </p:sp>
      <p:sp>
        <p:nvSpPr>
          <p:cNvPr id="6" name="Bildplatzhalter 12">
            <a:extLst>
              <a:ext uri="{FF2B5EF4-FFF2-40B4-BE49-F238E27FC236}">
                <a16:creationId xmlns:a16="http://schemas.microsoft.com/office/drawing/2014/main" id="{5445C6F0-CD0D-8F40-8D8E-8C25C25C93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4711" y="1862893"/>
            <a:ext cx="3793293" cy="3796989"/>
          </a:xfrm>
          <a:custGeom>
            <a:avLst/>
            <a:gdLst>
              <a:gd name="connsiteX0" fmla="*/ 0 w 8561950"/>
              <a:gd name="connsiteY0" fmla="*/ 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0 h 3182400"/>
              <a:gd name="connsiteX0" fmla="*/ 0 w 8561950"/>
              <a:gd name="connsiteY0" fmla="*/ 828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8000 h 3182400"/>
              <a:gd name="connsiteX0" fmla="*/ 0 w 8561950"/>
              <a:gd name="connsiteY0" fmla="*/ 792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792000 h 3182400"/>
              <a:gd name="connsiteX0" fmla="*/ 0 w 8561950"/>
              <a:gd name="connsiteY0" fmla="*/ 8208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0800 h 3182400"/>
              <a:gd name="connsiteX0" fmla="*/ 0 w 8561950"/>
              <a:gd name="connsiteY0" fmla="*/ 274541 h 2636141"/>
              <a:gd name="connsiteX1" fmla="*/ 2800408 w 8561950"/>
              <a:gd name="connsiteY1" fmla="*/ 0 h 2636141"/>
              <a:gd name="connsiteX2" fmla="*/ 8561950 w 8561950"/>
              <a:gd name="connsiteY2" fmla="*/ 2636141 h 2636141"/>
              <a:gd name="connsiteX3" fmla="*/ 0 w 8561950"/>
              <a:gd name="connsiteY3" fmla="*/ 2636141 h 2636141"/>
              <a:gd name="connsiteX4" fmla="*/ 0 w 8561950"/>
              <a:gd name="connsiteY4" fmla="*/ 274541 h 2636141"/>
              <a:gd name="connsiteX0" fmla="*/ 0 w 2800408"/>
              <a:gd name="connsiteY0" fmla="*/ 274541 h 2636141"/>
              <a:gd name="connsiteX1" fmla="*/ 2800408 w 2800408"/>
              <a:gd name="connsiteY1" fmla="*/ 0 h 2636141"/>
              <a:gd name="connsiteX2" fmla="*/ 2800408 w 2800408"/>
              <a:gd name="connsiteY2" fmla="*/ 2636141 h 2636141"/>
              <a:gd name="connsiteX3" fmla="*/ 0 w 2800408"/>
              <a:gd name="connsiteY3" fmla="*/ 2636141 h 2636141"/>
              <a:gd name="connsiteX4" fmla="*/ 0 w 2800408"/>
              <a:gd name="connsiteY4" fmla="*/ 274541 h 263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0408" h="2636141">
                <a:moveTo>
                  <a:pt x="0" y="274541"/>
                </a:moveTo>
                <a:lnTo>
                  <a:pt x="2800408" y="0"/>
                </a:lnTo>
                <a:lnTo>
                  <a:pt x="2800408" y="2636141"/>
                </a:lnTo>
                <a:lnTo>
                  <a:pt x="0" y="2636141"/>
                </a:lnTo>
                <a:lnTo>
                  <a:pt x="0" y="274541"/>
                </a:lnTo>
                <a:close/>
              </a:path>
            </a:pathLst>
          </a:custGeom>
          <a:noFill/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3336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pos="5110">
          <p15:clr>
            <a:srgbClr val="FBAE40"/>
          </p15:clr>
        </p15:guide>
        <p15:guide id="3" orient="horz" pos="40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2">
            <a:extLst>
              <a:ext uri="{FF2B5EF4-FFF2-40B4-BE49-F238E27FC236}">
                <a16:creationId xmlns:a16="http://schemas.microsoft.com/office/drawing/2014/main" id="{73CF8B7C-84E3-1543-960C-36F75DA0CC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82826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EC93E49-21F8-0646-8763-1AA40726F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847" y="315033"/>
            <a:ext cx="1640845" cy="325073"/>
          </a:xfrm>
          <a:prstGeom prst="rect">
            <a:avLst/>
          </a:prstGeom>
        </p:spPr>
      </p:pic>
      <p:sp>
        <p:nvSpPr>
          <p:cNvPr id="9" name="Rechteck 2">
            <a:extLst>
              <a:ext uri="{FF2B5EF4-FFF2-40B4-BE49-F238E27FC236}">
                <a16:creationId xmlns:a16="http://schemas.microsoft.com/office/drawing/2014/main" id="{4E3A507D-375F-6A47-8C68-AA619ACD08DD}"/>
              </a:ext>
            </a:extLst>
          </p:cNvPr>
          <p:cNvSpPr/>
          <p:nvPr userDrawn="1"/>
        </p:nvSpPr>
        <p:spPr>
          <a:xfrm>
            <a:off x="-26545" y="-10634"/>
            <a:ext cx="9971269" cy="871870"/>
          </a:xfrm>
          <a:custGeom>
            <a:avLst/>
            <a:gdLst>
              <a:gd name="connsiteX0" fmla="*/ 0 w 1778400"/>
              <a:gd name="connsiteY0" fmla="*/ 0 h 712800"/>
              <a:gd name="connsiteX1" fmla="*/ 1778400 w 1778400"/>
              <a:gd name="connsiteY1" fmla="*/ 0 h 712800"/>
              <a:gd name="connsiteX2" fmla="*/ 1778400 w 1778400"/>
              <a:gd name="connsiteY2" fmla="*/ 712800 h 712800"/>
              <a:gd name="connsiteX3" fmla="*/ 0 w 1778400"/>
              <a:gd name="connsiteY3" fmla="*/ 712800 h 712800"/>
              <a:gd name="connsiteX4" fmla="*/ 0 w 17784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778400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883014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16995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0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2114047 w 4104688"/>
              <a:gd name="connsiteY3" fmla="*/ 721600 h 721600"/>
              <a:gd name="connsiteX4" fmla="*/ 0 w 4104688"/>
              <a:gd name="connsiteY4" fmla="*/ 0 h 7216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0 w 4104688"/>
              <a:gd name="connsiteY3" fmla="*/ 721600 h 721600"/>
              <a:gd name="connsiteX4" fmla="*/ 0 w 4104688"/>
              <a:gd name="connsiteY4" fmla="*/ 0 h 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88" h="721600">
                <a:moveTo>
                  <a:pt x="0" y="0"/>
                </a:moveTo>
                <a:lnTo>
                  <a:pt x="4104688" y="8800"/>
                </a:lnTo>
                <a:lnTo>
                  <a:pt x="3997061" y="721600"/>
                </a:lnTo>
                <a:lnTo>
                  <a:pt x="0" y="7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DC4A867-2022-0346-B508-05413B2EF7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753" y="233905"/>
            <a:ext cx="9314120" cy="47439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433C965-A941-1F44-9572-777DD2A82B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7966" y="3386470"/>
            <a:ext cx="2296550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844436C-F2FF-4740-A9CF-96A51DBEF45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7964" y="3919311"/>
            <a:ext cx="2296551" cy="2210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8" name="Rechteck 3">
            <a:extLst>
              <a:ext uri="{FF2B5EF4-FFF2-40B4-BE49-F238E27FC236}">
                <a16:creationId xmlns:a16="http://schemas.microsoft.com/office/drawing/2014/main" id="{1158292E-6471-5E4A-964B-D5C65ADD5C29}"/>
              </a:ext>
            </a:extLst>
          </p:cNvPr>
          <p:cNvSpPr/>
          <p:nvPr userDrawn="1"/>
        </p:nvSpPr>
        <p:spPr>
          <a:xfrm>
            <a:off x="567966" y="2429329"/>
            <a:ext cx="2296549" cy="712800"/>
          </a:xfrm>
          <a:custGeom>
            <a:avLst/>
            <a:gdLst>
              <a:gd name="connsiteX0" fmla="*/ 0 w 1821600"/>
              <a:gd name="connsiteY0" fmla="*/ 0 h 712800"/>
              <a:gd name="connsiteX1" fmla="*/ 1821600 w 1821600"/>
              <a:gd name="connsiteY1" fmla="*/ 0 h 712800"/>
              <a:gd name="connsiteX2" fmla="*/ 1821600 w 1821600"/>
              <a:gd name="connsiteY2" fmla="*/ 712800 h 712800"/>
              <a:gd name="connsiteX3" fmla="*/ 0 w 1821600"/>
              <a:gd name="connsiteY3" fmla="*/ 712800 h 712800"/>
              <a:gd name="connsiteX4" fmla="*/ 0 w 1821600"/>
              <a:gd name="connsiteY4" fmla="*/ 0 h 7128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20520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052000"/>
              <a:gd name="connsiteY0" fmla="*/ 0 h 720000"/>
              <a:gd name="connsiteX1" fmla="*/ 2052000 w 2052000"/>
              <a:gd name="connsiteY1" fmla="*/ 0 h 720000"/>
              <a:gd name="connsiteX2" fmla="*/ 1785600 w 2052000"/>
              <a:gd name="connsiteY2" fmla="*/ 720000 h 720000"/>
              <a:gd name="connsiteX3" fmla="*/ 0 w 2052000"/>
              <a:gd name="connsiteY3" fmla="*/ 712800 h 720000"/>
              <a:gd name="connsiteX4" fmla="*/ 230400 w 2052000"/>
              <a:gd name="connsiteY4" fmla="*/ 0 h 720000"/>
              <a:gd name="connsiteX0" fmla="*/ 230400 w 2052000"/>
              <a:gd name="connsiteY0" fmla="*/ 0 h 727200"/>
              <a:gd name="connsiteX1" fmla="*/ 2052000 w 2052000"/>
              <a:gd name="connsiteY1" fmla="*/ 0 h 727200"/>
              <a:gd name="connsiteX2" fmla="*/ 1821600 w 2052000"/>
              <a:gd name="connsiteY2" fmla="*/ 727200 h 727200"/>
              <a:gd name="connsiteX3" fmla="*/ 0 w 2052000"/>
              <a:gd name="connsiteY3" fmla="*/ 712800 h 727200"/>
              <a:gd name="connsiteX4" fmla="*/ 230400 w 2052000"/>
              <a:gd name="connsiteY4" fmla="*/ 0 h 7272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18288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1828800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2062716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6549" h="712800">
                <a:moveTo>
                  <a:pt x="230400" y="0"/>
                </a:moveTo>
                <a:lnTo>
                  <a:pt x="2296549" y="10633"/>
                </a:lnTo>
                <a:lnTo>
                  <a:pt x="2062716" y="712800"/>
                </a:lnTo>
                <a:lnTo>
                  <a:pt x="0" y="712800"/>
                </a:lnTo>
                <a:lnTo>
                  <a:pt x="230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90371596-F009-124A-820D-B13D50D187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6492" y="2598125"/>
            <a:ext cx="2071701" cy="3752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6BEC3AFD-8217-8F45-A35B-855B6822477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301596" y="3397104"/>
            <a:ext cx="2296550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A44D921D-2032-5649-9B6C-29C0A0099F8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301594" y="3929945"/>
            <a:ext cx="2296551" cy="2195736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1" name="Rechteck 3">
            <a:extLst>
              <a:ext uri="{FF2B5EF4-FFF2-40B4-BE49-F238E27FC236}">
                <a16:creationId xmlns:a16="http://schemas.microsoft.com/office/drawing/2014/main" id="{18F21346-9634-5E4A-98E2-F43932CFC3FD}"/>
              </a:ext>
            </a:extLst>
          </p:cNvPr>
          <p:cNvSpPr/>
          <p:nvPr userDrawn="1"/>
        </p:nvSpPr>
        <p:spPr>
          <a:xfrm>
            <a:off x="9301596" y="2439963"/>
            <a:ext cx="2296549" cy="712800"/>
          </a:xfrm>
          <a:custGeom>
            <a:avLst/>
            <a:gdLst>
              <a:gd name="connsiteX0" fmla="*/ 0 w 1821600"/>
              <a:gd name="connsiteY0" fmla="*/ 0 h 712800"/>
              <a:gd name="connsiteX1" fmla="*/ 1821600 w 1821600"/>
              <a:gd name="connsiteY1" fmla="*/ 0 h 712800"/>
              <a:gd name="connsiteX2" fmla="*/ 1821600 w 1821600"/>
              <a:gd name="connsiteY2" fmla="*/ 712800 h 712800"/>
              <a:gd name="connsiteX3" fmla="*/ 0 w 1821600"/>
              <a:gd name="connsiteY3" fmla="*/ 712800 h 712800"/>
              <a:gd name="connsiteX4" fmla="*/ 0 w 1821600"/>
              <a:gd name="connsiteY4" fmla="*/ 0 h 7128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20520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052000"/>
              <a:gd name="connsiteY0" fmla="*/ 0 h 720000"/>
              <a:gd name="connsiteX1" fmla="*/ 2052000 w 2052000"/>
              <a:gd name="connsiteY1" fmla="*/ 0 h 720000"/>
              <a:gd name="connsiteX2" fmla="*/ 1785600 w 2052000"/>
              <a:gd name="connsiteY2" fmla="*/ 720000 h 720000"/>
              <a:gd name="connsiteX3" fmla="*/ 0 w 2052000"/>
              <a:gd name="connsiteY3" fmla="*/ 712800 h 720000"/>
              <a:gd name="connsiteX4" fmla="*/ 230400 w 2052000"/>
              <a:gd name="connsiteY4" fmla="*/ 0 h 720000"/>
              <a:gd name="connsiteX0" fmla="*/ 230400 w 2052000"/>
              <a:gd name="connsiteY0" fmla="*/ 0 h 727200"/>
              <a:gd name="connsiteX1" fmla="*/ 2052000 w 2052000"/>
              <a:gd name="connsiteY1" fmla="*/ 0 h 727200"/>
              <a:gd name="connsiteX2" fmla="*/ 1821600 w 2052000"/>
              <a:gd name="connsiteY2" fmla="*/ 727200 h 727200"/>
              <a:gd name="connsiteX3" fmla="*/ 0 w 2052000"/>
              <a:gd name="connsiteY3" fmla="*/ 712800 h 727200"/>
              <a:gd name="connsiteX4" fmla="*/ 230400 w 2052000"/>
              <a:gd name="connsiteY4" fmla="*/ 0 h 7272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18288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1828800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2062716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6549" h="712800">
                <a:moveTo>
                  <a:pt x="230400" y="0"/>
                </a:moveTo>
                <a:lnTo>
                  <a:pt x="2296549" y="10633"/>
                </a:lnTo>
                <a:lnTo>
                  <a:pt x="2062716" y="712800"/>
                </a:lnTo>
                <a:lnTo>
                  <a:pt x="0" y="712800"/>
                </a:lnTo>
                <a:lnTo>
                  <a:pt x="230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9754E068-3C0F-3D46-93BE-ACF13304EA8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20122" y="2608759"/>
            <a:ext cx="2071701" cy="3752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17D2576A-C2A2-0C47-A1B4-CDB577A4766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73631" y="3400884"/>
            <a:ext cx="2296550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839BA94E-F41F-5C48-9D28-0EDCD6E5893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73629" y="3933725"/>
            <a:ext cx="2296551" cy="2195736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5" name="Rechteck 3">
            <a:extLst>
              <a:ext uri="{FF2B5EF4-FFF2-40B4-BE49-F238E27FC236}">
                <a16:creationId xmlns:a16="http://schemas.microsoft.com/office/drawing/2014/main" id="{B5D81800-10E2-A34F-A44E-0F3251B0BA4D}"/>
              </a:ext>
            </a:extLst>
          </p:cNvPr>
          <p:cNvSpPr/>
          <p:nvPr userDrawn="1"/>
        </p:nvSpPr>
        <p:spPr>
          <a:xfrm>
            <a:off x="3473631" y="2443743"/>
            <a:ext cx="2296549" cy="712800"/>
          </a:xfrm>
          <a:custGeom>
            <a:avLst/>
            <a:gdLst>
              <a:gd name="connsiteX0" fmla="*/ 0 w 1821600"/>
              <a:gd name="connsiteY0" fmla="*/ 0 h 712800"/>
              <a:gd name="connsiteX1" fmla="*/ 1821600 w 1821600"/>
              <a:gd name="connsiteY1" fmla="*/ 0 h 712800"/>
              <a:gd name="connsiteX2" fmla="*/ 1821600 w 1821600"/>
              <a:gd name="connsiteY2" fmla="*/ 712800 h 712800"/>
              <a:gd name="connsiteX3" fmla="*/ 0 w 1821600"/>
              <a:gd name="connsiteY3" fmla="*/ 712800 h 712800"/>
              <a:gd name="connsiteX4" fmla="*/ 0 w 1821600"/>
              <a:gd name="connsiteY4" fmla="*/ 0 h 7128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20520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052000"/>
              <a:gd name="connsiteY0" fmla="*/ 0 h 720000"/>
              <a:gd name="connsiteX1" fmla="*/ 2052000 w 2052000"/>
              <a:gd name="connsiteY1" fmla="*/ 0 h 720000"/>
              <a:gd name="connsiteX2" fmla="*/ 1785600 w 2052000"/>
              <a:gd name="connsiteY2" fmla="*/ 720000 h 720000"/>
              <a:gd name="connsiteX3" fmla="*/ 0 w 2052000"/>
              <a:gd name="connsiteY3" fmla="*/ 712800 h 720000"/>
              <a:gd name="connsiteX4" fmla="*/ 230400 w 2052000"/>
              <a:gd name="connsiteY4" fmla="*/ 0 h 720000"/>
              <a:gd name="connsiteX0" fmla="*/ 230400 w 2052000"/>
              <a:gd name="connsiteY0" fmla="*/ 0 h 727200"/>
              <a:gd name="connsiteX1" fmla="*/ 2052000 w 2052000"/>
              <a:gd name="connsiteY1" fmla="*/ 0 h 727200"/>
              <a:gd name="connsiteX2" fmla="*/ 1821600 w 2052000"/>
              <a:gd name="connsiteY2" fmla="*/ 727200 h 727200"/>
              <a:gd name="connsiteX3" fmla="*/ 0 w 2052000"/>
              <a:gd name="connsiteY3" fmla="*/ 712800 h 727200"/>
              <a:gd name="connsiteX4" fmla="*/ 230400 w 2052000"/>
              <a:gd name="connsiteY4" fmla="*/ 0 h 7272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18288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1828800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2062716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6549" h="712800">
                <a:moveTo>
                  <a:pt x="230400" y="0"/>
                </a:moveTo>
                <a:lnTo>
                  <a:pt x="2296549" y="10633"/>
                </a:lnTo>
                <a:lnTo>
                  <a:pt x="2062716" y="712800"/>
                </a:lnTo>
                <a:lnTo>
                  <a:pt x="0" y="712800"/>
                </a:lnTo>
                <a:lnTo>
                  <a:pt x="230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platzhalter 3">
            <a:extLst>
              <a:ext uri="{FF2B5EF4-FFF2-40B4-BE49-F238E27FC236}">
                <a16:creationId xmlns:a16="http://schemas.microsoft.com/office/drawing/2014/main" id="{BC8CA5D9-505B-C34B-B665-1D55489290F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92157" y="2612539"/>
            <a:ext cx="2071701" cy="3752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3DAAE9B5-BF63-9549-A01F-79C28815365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379294" y="3397104"/>
            <a:ext cx="2296550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2BA26DC1-FD05-4445-81EF-4963BA6FC84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79292" y="3929945"/>
            <a:ext cx="2296551" cy="2195736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9" name="Rechteck 3">
            <a:extLst>
              <a:ext uri="{FF2B5EF4-FFF2-40B4-BE49-F238E27FC236}">
                <a16:creationId xmlns:a16="http://schemas.microsoft.com/office/drawing/2014/main" id="{9E72AEF7-9C26-2C4B-BE4C-74DF73B66B24}"/>
              </a:ext>
            </a:extLst>
          </p:cNvPr>
          <p:cNvSpPr/>
          <p:nvPr userDrawn="1"/>
        </p:nvSpPr>
        <p:spPr>
          <a:xfrm>
            <a:off x="6379294" y="2439963"/>
            <a:ext cx="2296549" cy="712800"/>
          </a:xfrm>
          <a:custGeom>
            <a:avLst/>
            <a:gdLst>
              <a:gd name="connsiteX0" fmla="*/ 0 w 1821600"/>
              <a:gd name="connsiteY0" fmla="*/ 0 h 712800"/>
              <a:gd name="connsiteX1" fmla="*/ 1821600 w 1821600"/>
              <a:gd name="connsiteY1" fmla="*/ 0 h 712800"/>
              <a:gd name="connsiteX2" fmla="*/ 1821600 w 1821600"/>
              <a:gd name="connsiteY2" fmla="*/ 712800 h 712800"/>
              <a:gd name="connsiteX3" fmla="*/ 0 w 1821600"/>
              <a:gd name="connsiteY3" fmla="*/ 712800 h 712800"/>
              <a:gd name="connsiteX4" fmla="*/ 0 w 1821600"/>
              <a:gd name="connsiteY4" fmla="*/ 0 h 7128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20520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052000"/>
              <a:gd name="connsiteY0" fmla="*/ 0 h 720000"/>
              <a:gd name="connsiteX1" fmla="*/ 2052000 w 2052000"/>
              <a:gd name="connsiteY1" fmla="*/ 0 h 720000"/>
              <a:gd name="connsiteX2" fmla="*/ 1785600 w 2052000"/>
              <a:gd name="connsiteY2" fmla="*/ 720000 h 720000"/>
              <a:gd name="connsiteX3" fmla="*/ 0 w 2052000"/>
              <a:gd name="connsiteY3" fmla="*/ 712800 h 720000"/>
              <a:gd name="connsiteX4" fmla="*/ 230400 w 2052000"/>
              <a:gd name="connsiteY4" fmla="*/ 0 h 720000"/>
              <a:gd name="connsiteX0" fmla="*/ 230400 w 2052000"/>
              <a:gd name="connsiteY0" fmla="*/ 0 h 727200"/>
              <a:gd name="connsiteX1" fmla="*/ 2052000 w 2052000"/>
              <a:gd name="connsiteY1" fmla="*/ 0 h 727200"/>
              <a:gd name="connsiteX2" fmla="*/ 1821600 w 2052000"/>
              <a:gd name="connsiteY2" fmla="*/ 727200 h 727200"/>
              <a:gd name="connsiteX3" fmla="*/ 0 w 2052000"/>
              <a:gd name="connsiteY3" fmla="*/ 712800 h 727200"/>
              <a:gd name="connsiteX4" fmla="*/ 230400 w 2052000"/>
              <a:gd name="connsiteY4" fmla="*/ 0 h 7272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18288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1828800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2062716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6549" h="712800">
                <a:moveTo>
                  <a:pt x="230400" y="0"/>
                </a:moveTo>
                <a:lnTo>
                  <a:pt x="2296549" y="10633"/>
                </a:lnTo>
                <a:lnTo>
                  <a:pt x="2062716" y="712800"/>
                </a:lnTo>
                <a:lnTo>
                  <a:pt x="0" y="712800"/>
                </a:lnTo>
                <a:lnTo>
                  <a:pt x="230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7A2060AA-9846-6945-A691-DDADEACC584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97820" y="2608759"/>
            <a:ext cx="2071701" cy="3752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2058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EC93E49-21F8-0646-8763-1AA40726F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847" y="315033"/>
            <a:ext cx="1640845" cy="325073"/>
          </a:xfrm>
          <a:prstGeom prst="rect">
            <a:avLst/>
          </a:prstGeom>
        </p:spPr>
      </p:pic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3DAAE9B5-BF63-9549-A01F-79C28815365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422360" y="2874141"/>
            <a:ext cx="2679646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2BA26DC1-FD05-4445-81EF-4963BA6FC84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422358" y="3406982"/>
            <a:ext cx="2679646" cy="2517392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3" name="Bildplatzhalter 2">
            <a:extLst>
              <a:ext uri="{FF2B5EF4-FFF2-40B4-BE49-F238E27FC236}">
                <a16:creationId xmlns:a16="http://schemas.microsoft.com/office/drawing/2014/main" id="{13F044BE-4E63-DA40-AF4D-D21E8C499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1266" y="-1"/>
            <a:ext cx="5188688" cy="6863893"/>
          </a:xfrm>
          <a:custGeom>
            <a:avLst/>
            <a:gdLst>
              <a:gd name="connsiteX0" fmla="*/ 0 w 3736975"/>
              <a:gd name="connsiteY0" fmla="*/ 0 h 5143500"/>
              <a:gd name="connsiteX1" fmla="*/ 3736975 w 3736975"/>
              <a:gd name="connsiteY1" fmla="*/ 0 h 5143500"/>
              <a:gd name="connsiteX2" fmla="*/ 3736975 w 3736975"/>
              <a:gd name="connsiteY2" fmla="*/ 5143500 h 5143500"/>
              <a:gd name="connsiteX3" fmla="*/ 0 w 3736975"/>
              <a:gd name="connsiteY3" fmla="*/ 5143500 h 5143500"/>
              <a:gd name="connsiteX4" fmla="*/ 0 w 3736975"/>
              <a:gd name="connsiteY4" fmla="*/ 0 h 5143500"/>
              <a:gd name="connsiteX0" fmla="*/ 0 w 3736975"/>
              <a:gd name="connsiteY0" fmla="*/ 0 h 5143500"/>
              <a:gd name="connsiteX1" fmla="*/ 3736975 w 3736975"/>
              <a:gd name="connsiteY1" fmla="*/ 0 h 5143500"/>
              <a:gd name="connsiteX2" fmla="*/ 2282575 w 3736975"/>
              <a:gd name="connsiteY2" fmla="*/ 5143500 h 5143500"/>
              <a:gd name="connsiteX3" fmla="*/ 0 w 3736975"/>
              <a:gd name="connsiteY3" fmla="*/ 5143500 h 5143500"/>
              <a:gd name="connsiteX4" fmla="*/ 0 w 3736975"/>
              <a:gd name="connsiteY4" fmla="*/ 0 h 5143500"/>
              <a:gd name="connsiteX0" fmla="*/ 0 w 3765775"/>
              <a:gd name="connsiteY0" fmla="*/ 0 h 5143500"/>
              <a:gd name="connsiteX1" fmla="*/ 3765775 w 3765775"/>
              <a:gd name="connsiteY1" fmla="*/ 0 h 5143500"/>
              <a:gd name="connsiteX2" fmla="*/ 2282575 w 3765775"/>
              <a:gd name="connsiteY2" fmla="*/ 5143500 h 5143500"/>
              <a:gd name="connsiteX3" fmla="*/ 0 w 3765775"/>
              <a:gd name="connsiteY3" fmla="*/ 5143500 h 5143500"/>
              <a:gd name="connsiteX4" fmla="*/ 0 w 3765775"/>
              <a:gd name="connsiteY4" fmla="*/ 0 h 5143500"/>
              <a:gd name="connsiteX0" fmla="*/ 0 w 3801775"/>
              <a:gd name="connsiteY0" fmla="*/ 0 h 5143500"/>
              <a:gd name="connsiteX1" fmla="*/ 3801775 w 3801775"/>
              <a:gd name="connsiteY1" fmla="*/ 0 h 5143500"/>
              <a:gd name="connsiteX2" fmla="*/ 2282575 w 3801775"/>
              <a:gd name="connsiteY2" fmla="*/ 5143500 h 5143500"/>
              <a:gd name="connsiteX3" fmla="*/ 0 w 3801775"/>
              <a:gd name="connsiteY3" fmla="*/ 5143500 h 5143500"/>
              <a:gd name="connsiteX4" fmla="*/ 0 w 3801775"/>
              <a:gd name="connsiteY4" fmla="*/ 0 h 5143500"/>
              <a:gd name="connsiteX0" fmla="*/ 0 w 3888175"/>
              <a:gd name="connsiteY0" fmla="*/ 0 h 5143500"/>
              <a:gd name="connsiteX1" fmla="*/ 3888175 w 3888175"/>
              <a:gd name="connsiteY1" fmla="*/ 0 h 5143500"/>
              <a:gd name="connsiteX2" fmla="*/ 2282575 w 3888175"/>
              <a:gd name="connsiteY2" fmla="*/ 5143500 h 5143500"/>
              <a:gd name="connsiteX3" fmla="*/ 0 w 3888175"/>
              <a:gd name="connsiteY3" fmla="*/ 5143500 h 5143500"/>
              <a:gd name="connsiteX4" fmla="*/ 0 w 3888175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8175" h="5143500">
                <a:moveTo>
                  <a:pt x="0" y="0"/>
                </a:moveTo>
                <a:lnTo>
                  <a:pt x="3888175" y="0"/>
                </a:lnTo>
                <a:lnTo>
                  <a:pt x="228257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  <p:sp>
        <p:nvSpPr>
          <p:cNvPr id="9" name="Rechteck 2">
            <a:extLst>
              <a:ext uri="{FF2B5EF4-FFF2-40B4-BE49-F238E27FC236}">
                <a16:creationId xmlns:a16="http://schemas.microsoft.com/office/drawing/2014/main" id="{4E3A507D-375F-6A47-8C68-AA619ACD08DD}"/>
              </a:ext>
            </a:extLst>
          </p:cNvPr>
          <p:cNvSpPr/>
          <p:nvPr userDrawn="1"/>
        </p:nvSpPr>
        <p:spPr>
          <a:xfrm>
            <a:off x="-26545" y="-10634"/>
            <a:ext cx="9971269" cy="871870"/>
          </a:xfrm>
          <a:custGeom>
            <a:avLst/>
            <a:gdLst>
              <a:gd name="connsiteX0" fmla="*/ 0 w 1778400"/>
              <a:gd name="connsiteY0" fmla="*/ 0 h 712800"/>
              <a:gd name="connsiteX1" fmla="*/ 1778400 w 1778400"/>
              <a:gd name="connsiteY1" fmla="*/ 0 h 712800"/>
              <a:gd name="connsiteX2" fmla="*/ 1778400 w 1778400"/>
              <a:gd name="connsiteY2" fmla="*/ 712800 h 712800"/>
              <a:gd name="connsiteX3" fmla="*/ 0 w 1778400"/>
              <a:gd name="connsiteY3" fmla="*/ 712800 h 712800"/>
              <a:gd name="connsiteX4" fmla="*/ 0 w 17784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778400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883014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16995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0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2114047 w 4104688"/>
              <a:gd name="connsiteY3" fmla="*/ 721600 h 721600"/>
              <a:gd name="connsiteX4" fmla="*/ 0 w 4104688"/>
              <a:gd name="connsiteY4" fmla="*/ 0 h 7216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0 w 4104688"/>
              <a:gd name="connsiteY3" fmla="*/ 721600 h 721600"/>
              <a:gd name="connsiteX4" fmla="*/ 0 w 4104688"/>
              <a:gd name="connsiteY4" fmla="*/ 0 h 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88" h="721600">
                <a:moveTo>
                  <a:pt x="0" y="0"/>
                </a:moveTo>
                <a:lnTo>
                  <a:pt x="4104688" y="8800"/>
                </a:lnTo>
                <a:lnTo>
                  <a:pt x="3997061" y="721600"/>
                </a:lnTo>
                <a:lnTo>
                  <a:pt x="0" y="7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DC4A867-2022-0346-B508-05413B2EF7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753" y="233905"/>
            <a:ext cx="9314120" cy="47439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4" name="Bildplatzhalter 4">
            <a:extLst>
              <a:ext uri="{FF2B5EF4-FFF2-40B4-BE49-F238E27FC236}">
                <a16:creationId xmlns:a16="http://schemas.microsoft.com/office/drawing/2014/main" id="{6C539048-D5D9-7F41-9469-843AFF8FA3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70446" y="1461907"/>
            <a:ext cx="1160701" cy="1160699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856A8D14-5B34-7042-9BFB-60472C429A7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713139" y="2874141"/>
            <a:ext cx="2679646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8E9A3376-21B3-FD4A-9535-5AC14CDC3B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713137" y="3406982"/>
            <a:ext cx="2679646" cy="2517392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007EBE04-48CE-1547-BBF5-F8D5EAFE02F8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61225" y="1461907"/>
            <a:ext cx="1160701" cy="1160699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350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>
            <a:extLst>
              <a:ext uri="{FF2B5EF4-FFF2-40B4-BE49-F238E27FC236}">
                <a16:creationId xmlns:a16="http://schemas.microsoft.com/office/drawing/2014/main" id="{0E332B2D-9E59-6342-9871-7087B849BB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753" y="233905"/>
            <a:ext cx="9314120" cy="47439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99C7A8CB-D9D2-5C42-9454-664B30E21B1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13822" y="1484888"/>
            <a:ext cx="8481050" cy="40900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FontTx/>
              <a:buNone/>
              <a:defRPr sz="17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422794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>
            <a:extLst>
              <a:ext uri="{FF2B5EF4-FFF2-40B4-BE49-F238E27FC236}">
                <a16:creationId xmlns:a16="http://schemas.microsoft.com/office/drawing/2014/main" id="{0E332B2D-9E59-6342-9871-7087B849BB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753" y="233905"/>
            <a:ext cx="9314120" cy="47439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99C7A8CB-D9D2-5C42-9454-664B30E21B1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13822" y="1484888"/>
            <a:ext cx="8481050" cy="409005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20000"/>
              </a:lnSpc>
              <a:buFontTx/>
              <a:buBlip>
                <a:blip r:embed="rId2"/>
              </a:buBlip>
              <a:defRPr sz="17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20000"/>
              </a:lnSpc>
              <a:buFontTx/>
              <a:buBlip>
                <a:blip r:embed="rId2"/>
              </a:buBlip>
              <a:defRPr sz="15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buFontTx/>
              <a:buBlip>
                <a:blip r:embed="rId2"/>
              </a:buBlip>
              <a:defRPr sz="13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buFontTx/>
              <a:buBlip>
                <a:blip r:embed="rId2"/>
              </a:buBlip>
              <a:defRPr sz="11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buFontTx/>
              <a:buBlip>
                <a:blip r:embed="rId2"/>
              </a:buBlip>
              <a:defRPr sz="10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7061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2">
            <a:extLst>
              <a:ext uri="{FF2B5EF4-FFF2-40B4-BE49-F238E27FC236}">
                <a16:creationId xmlns:a16="http://schemas.microsoft.com/office/drawing/2014/main" id="{73CF8B7C-84E3-1543-960C-36F75DA0CC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82826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EC93E49-21F8-0646-8763-1AA40726F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847" y="315033"/>
            <a:ext cx="1640845" cy="325073"/>
          </a:xfrm>
          <a:prstGeom prst="rect">
            <a:avLst/>
          </a:prstGeom>
        </p:spPr>
      </p:pic>
      <p:sp>
        <p:nvSpPr>
          <p:cNvPr id="9" name="Rechteck 2">
            <a:extLst>
              <a:ext uri="{FF2B5EF4-FFF2-40B4-BE49-F238E27FC236}">
                <a16:creationId xmlns:a16="http://schemas.microsoft.com/office/drawing/2014/main" id="{4E3A507D-375F-6A47-8C68-AA619ACD08DD}"/>
              </a:ext>
            </a:extLst>
          </p:cNvPr>
          <p:cNvSpPr/>
          <p:nvPr userDrawn="1"/>
        </p:nvSpPr>
        <p:spPr>
          <a:xfrm>
            <a:off x="-26545" y="-10634"/>
            <a:ext cx="9971269" cy="871870"/>
          </a:xfrm>
          <a:custGeom>
            <a:avLst/>
            <a:gdLst>
              <a:gd name="connsiteX0" fmla="*/ 0 w 1778400"/>
              <a:gd name="connsiteY0" fmla="*/ 0 h 712800"/>
              <a:gd name="connsiteX1" fmla="*/ 1778400 w 1778400"/>
              <a:gd name="connsiteY1" fmla="*/ 0 h 712800"/>
              <a:gd name="connsiteX2" fmla="*/ 1778400 w 1778400"/>
              <a:gd name="connsiteY2" fmla="*/ 712800 h 712800"/>
              <a:gd name="connsiteX3" fmla="*/ 0 w 1778400"/>
              <a:gd name="connsiteY3" fmla="*/ 712800 h 712800"/>
              <a:gd name="connsiteX4" fmla="*/ 0 w 17784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778400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883014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16995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0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2114047 w 4104688"/>
              <a:gd name="connsiteY3" fmla="*/ 721600 h 721600"/>
              <a:gd name="connsiteX4" fmla="*/ 0 w 4104688"/>
              <a:gd name="connsiteY4" fmla="*/ 0 h 7216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0 w 4104688"/>
              <a:gd name="connsiteY3" fmla="*/ 721600 h 721600"/>
              <a:gd name="connsiteX4" fmla="*/ 0 w 4104688"/>
              <a:gd name="connsiteY4" fmla="*/ 0 h 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88" h="721600">
                <a:moveTo>
                  <a:pt x="0" y="0"/>
                </a:moveTo>
                <a:lnTo>
                  <a:pt x="4104688" y="8800"/>
                </a:lnTo>
                <a:lnTo>
                  <a:pt x="3997061" y="721600"/>
                </a:lnTo>
                <a:lnTo>
                  <a:pt x="0" y="7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DC4A867-2022-0346-B508-05413B2EF7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753" y="233905"/>
            <a:ext cx="9314120" cy="47439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433C965-A941-1F44-9572-777DD2A82B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7966" y="3386470"/>
            <a:ext cx="2296550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1844436C-F2FF-4740-A9CF-96A51DBEF45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7964" y="3919311"/>
            <a:ext cx="2296551" cy="221015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8" name="Rechteck 3">
            <a:extLst>
              <a:ext uri="{FF2B5EF4-FFF2-40B4-BE49-F238E27FC236}">
                <a16:creationId xmlns:a16="http://schemas.microsoft.com/office/drawing/2014/main" id="{1158292E-6471-5E4A-964B-D5C65ADD5C29}"/>
              </a:ext>
            </a:extLst>
          </p:cNvPr>
          <p:cNvSpPr/>
          <p:nvPr userDrawn="1"/>
        </p:nvSpPr>
        <p:spPr>
          <a:xfrm>
            <a:off x="567966" y="2429329"/>
            <a:ext cx="2296549" cy="712800"/>
          </a:xfrm>
          <a:custGeom>
            <a:avLst/>
            <a:gdLst>
              <a:gd name="connsiteX0" fmla="*/ 0 w 1821600"/>
              <a:gd name="connsiteY0" fmla="*/ 0 h 712800"/>
              <a:gd name="connsiteX1" fmla="*/ 1821600 w 1821600"/>
              <a:gd name="connsiteY1" fmla="*/ 0 h 712800"/>
              <a:gd name="connsiteX2" fmla="*/ 1821600 w 1821600"/>
              <a:gd name="connsiteY2" fmla="*/ 712800 h 712800"/>
              <a:gd name="connsiteX3" fmla="*/ 0 w 1821600"/>
              <a:gd name="connsiteY3" fmla="*/ 712800 h 712800"/>
              <a:gd name="connsiteX4" fmla="*/ 0 w 1821600"/>
              <a:gd name="connsiteY4" fmla="*/ 0 h 7128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20520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052000"/>
              <a:gd name="connsiteY0" fmla="*/ 0 h 720000"/>
              <a:gd name="connsiteX1" fmla="*/ 2052000 w 2052000"/>
              <a:gd name="connsiteY1" fmla="*/ 0 h 720000"/>
              <a:gd name="connsiteX2" fmla="*/ 1785600 w 2052000"/>
              <a:gd name="connsiteY2" fmla="*/ 720000 h 720000"/>
              <a:gd name="connsiteX3" fmla="*/ 0 w 2052000"/>
              <a:gd name="connsiteY3" fmla="*/ 712800 h 720000"/>
              <a:gd name="connsiteX4" fmla="*/ 230400 w 2052000"/>
              <a:gd name="connsiteY4" fmla="*/ 0 h 720000"/>
              <a:gd name="connsiteX0" fmla="*/ 230400 w 2052000"/>
              <a:gd name="connsiteY0" fmla="*/ 0 h 727200"/>
              <a:gd name="connsiteX1" fmla="*/ 2052000 w 2052000"/>
              <a:gd name="connsiteY1" fmla="*/ 0 h 727200"/>
              <a:gd name="connsiteX2" fmla="*/ 1821600 w 2052000"/>
              <a:gd name="connsiteY2" fmla="*/ 727200 h 727200"/>
              <a:gd name="connsiteX3" fmla="*/ 0 w 2052000"/>
              <a:gd name="connsiteY3" fmla="*/ 712800 h 727200"/>
              <a:gd name="connsiteX4" fmla="*/ 230400 w 2052000"/>
              <a:gd name="connsiteY4" fmla="*/ 0 h 7272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18288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1828800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2062716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6549" h="712800">
                <a:moveTo>
                  <a:pt x="230400" y="0"/>
                </a:moveTo>
                <a:lnTo>
                  <a:pt x="2296549" y="10633"/>
                </a:lnTo>
                <a:lnTo>
                  <a:pt x="2062716" y="712800"/>
                </a:lnTo>
                <a:lnTo>
                  <a:pt x="0" y="712800"/>
                </a:lnTo>
                <a:lnTo>
                  <a:pt x="230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90371596-F009-124A-820D-B13D50D187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6492" y="2598125"/>
            <a:ext cx="2071701" cy="3752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6BEC3AFD-8217-8F45-A35B-855B6822477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301596" y="3397104"/>
            <a:ext cx="2296550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A44D921D-2032-5649-9B6C-29C0A0099F8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301594" y="3929945"/>
            <a:ext cx="2296551" cy="2195736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1" name="Rechteck 3">
            <a:extLst>
              <a:ext uri="{FF2B5EF4-FFF2-40B4-BE49-F238E27FC236}">
                <a16:creationId xmlns:a16="http://schemas.microsoft.com/office/drawing/2014/main" id="{18F21346-9634-5E4A-98E2-F43932CFC3FD}"/>
              </a:ext>
            </a:extLst>
          </p:cNvPr>
          <p:cNvSpPr/>
          <p:nvPr userDrawn="1"/>
        </p:nvSpPr>
        <p:spPr>
          <a:xfrm>
            <a:off x="9301596" y="2439963"/>
            <a:ext cx="2296549" cy="712800"/>
          </a:xfrm>
          <a:custGeom>
            <a:avLst/>
            <a:gdLst>
              <a:gd name="connsiteX0" fmla="*/ 0 w 1821600"/>
              <a:gd name="connsiteY0" fmla="*/ 0 h 712800"/>
              <a:gd name="connsiteX1" fmla="*/ 1821600 w 1821600"/>
              <a:gd name="connsiteY1" fmla="*/ 0 h 712800"/>
              <a:gd name="connsiteX2" fmla="*/ 1821600 w 1821600"/>
              <a:gd name="connsiteY2" fmla="*/ 712800 h 712800"/>
              <a:gd name="connsiteX3" fmla="*/ 0 w 1821600"/>
              <a:gd name="connsiteY3" fmla="*/ 712800 h 712800"/>
              <a:gd name="connsiteX4" fmla="*/ 0 w 1821600"/>
              <a:gd name="connsiteY4" fmla="*/ 0 h 7128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20520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052000"/>
              <a:gd name="connsiteY0" fmla="*/ 0 h 720000"/>
              <a:gd name="connsiteX1" fmla="*/ 2052000 w 2052000"/>
              <a:gd name="connsiteY1" fmla="*/ 0 h 720000"/>
              <a:gd name="connsiteX2" fmla="*/ 1785600 w 2052000"/>
              <a:gd name="connsiteY2" fmla="*/ 720000 h 720000"/>
              <a:gd name="connsiteX3" fmla="*/ 0 w 2052000"/>
              <a:gd name="connsiteY3" fmla="*/ 712800 h 720000"/>
              <a:gd name="connsiteX4" fmla="*/ 230400 w 2052000"/>
              <a:gd name="connsiteY4" fmla="*/ 0 h 720000"/>
              <a:gd name="connsiteX0" fmla="*/ 230400 w 2052000"/>
              <a:gd name="connsiteY0" fmla="*/ 0 h 727200"/>
              <a:gd name="connsiteX1" fmla="*/ 2052000 w 2052000"/>
              <a:gd name="connsiteY1" fmla="*/ 0 h 727200"/>
              <a:gd name="connsiteX2" fmla="*/ 1821600 w 2052000"/>
              <a:gd name="connsiteY2" fmla="*/ 727200 h 727200"/>
              <a:gd name="connsiteX3" fmla="*/ 0 w 2052000"/>
              <a:gd name="connsiteY3" fmla="*/ 712800 h 727200"/>
              <a:gd name="connsiteX4" fmla="*/ 230400 w 2052000"/>
              <a:gd name="connsiteY4" fmla="*/ 0 h 7272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18288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1828800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2062716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6549" h="712800">
                <a:moveTo>
                  <a:pt x="230400" y="0"/>
                </a:moveTo>
                <a:lnTo>
                  <a:pt x="2296549" y="10633"/>
                </a:lnTo>
                <a:lnTo>
                  <a:pt x="2062716" y="712800"/>
                </a:lnTo>
                <a:lnTo>
                  <a:pt x="0" y="712800"/>
                </a:lnTo>
                <a:lnTo>
                  <a:pt x="230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9754E068-3C0F-3D46-93BE-ACF13304EA8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20122" y="2608759"/>
            <a:ext cx="2071701" cy="3752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17D2576A-C2A2-0C47-A1B4-CDB577A4766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73631" y="3400884"/>
            <a:ext cx="2296550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839BA94E-F41F-5C48-9D28-0EDCD6E5893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73629" y="3933725"/>
            <a:ext cx="2296551" cy="2195736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5" name="Rechteck 3">
            <a:extLst>
              <a:ext uri="{FF2B5EF4-FFF2-40B4-BE49-F238E27FC236}">
                <a16:creationId xmlns:a16="http://schemas.microsoft.com/office/drawing/2014/main" id="{B5D81800-10E2-A34F-A44E-0F3251B0BA4D}"/>
              </a:ext>
            </a:extLst>
          </p:cNvPr>
          <p:cNvSpPr/>
          <p:nvPr userDrawn="1"/>
        </p:nvSpPr>
        <p:spPr>
          <a:xfrm>
            <a:off x="3473631" y="2443743"/>
            <a:ext cx="2296549" cy="712800"/>
          </a:xfrm>
          <a:custGeom>
            <a:avLst/>
            <a:gdLst>
              <a:gd name="connsiteX0" fmla="*/ 0 w 1821600"/>
              <a:gd name="connsiteY0" fmla="*/ 0 h 712800"/>
              <a:gd name="connsiteX1" fmla="*/ 1821600 w 1821600"/>
              <a:gd name="connsiteY1" fmla="*/ 0 h 712800"/>
              <a:gd name="connsiteX2" fmla="*/ 1821600 w 1821600"/>
              <a:gd name="connsiteY2" fmla="*/ 712800 h 712800"/>
              <a:gd name="connsiteX3" fmla="*/ 0 w 1821600"/>
              <a:gd name="connsiteY3" fmla="*/ 712800 h 712800"/>
              <a:gd name="connsiteX4" fmla="*/ 0 w 1821600"/>
              <a:gd name="connsiteY4" fmla="*/ 0 h 7128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20520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052000"/>
              <a:gd name="connsiteY0" fmla="*/ 0 h 720000"/>
              <a:gd name="connsiteX1" fmla="*/ 2052000 w 2052000"/>
              <a:gd name="connsiteY1" fmla="*/ 0 h 720000"/>
              <a:gd name="connsiteX2" fmla="*/ 1785600 w 2052000"/>
              <a:gd name="connsiteY2" fmla="*/ 720000 h 720000"/>
              <a:gd name="connsiteX3" fmla="*/ 0 w 2052000"/>
              <a:gd name="connsiteY3" fmla="*/ 712800 h 720000"/>
              <a:gd name="connsiteX4" fmla="*/ 230400 w 2052000"/>
              <a:gd name="connsiteY4" fmla="*/ 0 h 720000"/>
              <a:gd name="connsiteX0" fmla="*/ 230400 w 2052000"/>
              <a:gd name="connsiteY0" fmla="*/ 0 h 727200"/>
              <a:gd name="connsiteX1" fmla="*/ 2052000 w 2052000"/>
              <a:gd name="connsiteY1" fmla="*/ 0 h 727200"/>
              <a:gd name="connsiteX2" fmla="*/ 1821600 w 2052000"/>
              <a:gd name="connsiteY2" fmla="*/ 727200 h 727200"/>
              <a:gd name="connsiteX3" fmla="*/ 0 w 2052000"/>
              <a:gd name="connsiteY3" fmla="*/ 712800 h 727200"/>
              <a:gd name="connsiteX4" fmla="*/ 230400 w 2052000"/>
              <a:gd name="connsiteY4" fmla="*/ 0 h 7272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18288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1828800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2062716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6549" h="712800">
                <a:moveTo>
                  <a:pt x="230400" y="0"/>
                </a:moveTo>
                <a:lnTo>
                  <a:pt x="2296549" y="10633"/>
                </a:lnTo>
                <a:lnTo>
                  <a:pt x="2062716" y="712800"/>
                </a:lnTo>
                <a:lnTo>
                  <a:pt x="0" y="712800"/>
                </a:lnTo>
                <a:lnTo>
                  <a:pt x="230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platzhalter 3">
            <a:extLst>
              <a:ext uri="{FF2B5EF4-FFF2-40B4-BE49-F238E27FC236}">
                <a16:creationId xmlns:a16="http://schemas.microsoft.com/office/drawing/2014/main" id="{BC8CA5D9-505B-C34B-B665-1D55489290F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92157" y="2612539"/>
            <a:ext cx="2071701" cy="3752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3DAAE9B5-BF63-9549-A01F-79C28815365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379294" y="3397104"/>
            <a:ext cx="2296550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2BA26DC1-FD05-4445-81EF-4963BA6FC84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79292" y="3929945"/>
            <a:ext cx="2296551" cy="2195736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9" name="Rechteck 3">
            <a:extLst>
              <a:ext uri="{FF2B5EF4-FFF2-40B4-BE49-F238E27FC236}">
                <a16:creationId xmlns:a16="http://schemas.microsoft.com/office/drawing/2014/main" id="{9E72AEF7-9C26-2C4B-BE4C-74DF73B66B24}"/>
              </a:ext>
            </a:extLst>
          </p:cNvPr>
          <p:cNvSpPr/>
          <p:nvPr userDrawn="1"/>
        </p:nvSpPr>
        <p:spPr>
          <a:xfrm>
            <a:off x="6379294" y="2439963"/>
            <a:ext cx="2296549" cy="712800"/>
          </a:xfrm>
          <a:custGeom>
            <a:avLst/>
            <a:gdLst>
              <a:gd name="connsiteX0" fmla="*/ 0 w 1821600"/>
              <a:gd name="connsiteY0" fmla="*/ 0 h 712800"/>
              <a:gd name="connsiteX1" fmla="*/ 1821600 w 1821600"/>
              <a:gd name="connsiteY1" fmla="*/ 0 h 712800"/>
              <a:gd name="connsiteX2" fmla="*/ 1821600 w 1821600"/>
              <a:gd name="connsiteY2" fmla="*/ 712800 h 712800"/>
              <a:gd name="connsiteX3" fmla="*/ 0 w 1821600"/>
              <a:gd name="connsiteY3" fmla="*/ 712800 h 712800"/>
              <a:gd name="connsiteX4" fmla="*/ 0 w 1821600"/>
              <a:gd name="connsiteY4" fmla="*/ 0 h 7128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20520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052000"/>
              <a:gd name="connsiteY0" fmla="*/ 0 h 720000"/>
              <a:gd name="connsiteX1" fmla="*/ 2052000 w 2052000"/>
              <a:gd name="connsiteY1" fmla="*/ 0 h 720000"/>
              <a:gd name="connsiteX2" fmla="*/ 1785600 w 2052000"/>
              <a:gd name="connsiteY2" fmla="*/ 720000 h 720000"/>
              <a:gd name="connsiteX3" fmla="*/ 0 w 2052000"/>
              <a:gd name="connsiteY3" fmla="*/ 712800 h 720000"/>
              <a:gd name="connsiteX4" fmla="*/ 230400 w 2052000"/>
              <a:gd name="connsiteY4" fmla="*/ 0 h 720000"/>
              <a:gd name="connsiteX0" fmla="*/ 230400 w 2052000"/>
              <a:gd name="connsiteY0" fmla="*/ 0 h 727200"/>
              <a:gd name="connsiteX1" fmla="*/ 2052000 w 2052000"/>
              <a:gd name="connsiteY1" fmla="*/ 0 h 727200"/>
              <a:gd name="connsiteX2" fmla="*/ 1821600 w 2052000"/>
              <a:gd name="connsiteY2" fmla="*/ 727200 h 727200"/>
              <a:gd name="connsiteX3" fmla="*/ 0 w 2052000"/>
              <a:gd name="connsiteY3" fmla="*/ 712800 h 727200"/>
              <a:gd name="connsiteX4" fmla="*/ 230400 w 2052000"/>
              <a:gd name="connsiteY4" fmla="*/ 0 h 727200"/>
              <a:gd name="connsiteX0" fmla="*/ 230400 w 2052000"/>
              <a:gd name="connsiteY0" fmla="*/ 0 h 712800"/>
              <a:gd name="connsiteX1" fmla="*/ 2052000 w 2052000"/>
              <a:gd name="connsiteY1" fmla="*/ 0 h 712800"/>
              <a:gd name="connsiteX2" fmla="*/ 1828800 w 2052000"/>
              <a:gd name="connsiteY2" fmla="*/ 712800 h 712800"/>
              <a:gd name="connsiteX3" fmla="*/ 0 w 2052000"/>
              <a:gd name="connsiteY3" fmla="*/ 712800 h 712800"/>
              <a:gd name="connsiteX4" fmla="*/ 230400 w 2052000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1828800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  <a:gd name="connsiteX0" fmla="*/ 230400 w 2296549"/>
              <a:gd name="connsiteY0" fmla="*/ 0 h 712800"/>
              <a:gd name="connsiteX1" fmla="*/ 2296549 w 2296549"/>
              <a:gd name="connsiteY1" fmla="*/ 10633 h 712800"/>
              <a:gd name="connsiteX2" fmla="*/ 2062716 w 2296549"/>
              <a:gd name="connsiteY2" fmla="*/ 712800 h 712800"/>
              <a:gd name="connsiteX3" fmla="*/ 0 w 2296549"/>
              <a:gd name="connsiteY3" fmla="*/ 712800 h 712800"/>
              <a:gd name="connsiteX4" fmla="*/ 230400 w 2296549"/>
              <a:gd name="connsiteY4" fmla="*/ 0 h 7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6549" h="712800">
                <a:moveTo>
                  <a:pt x="230400" y="0"/>
                </a:moveTo>
                <a:lnTo>
                  <a:pt x="2296549" y="10633"/>
                </a:lnTo>
                <a:lnTo>
                  <a:pt x="2062716" y="712800"/>
                </a:lnTo>
                <a:lnTo>
                  <a:pt x="0" y="712800"/>
                </a:lnTo>
                <a:lnTo>
                  <a:pt x="2304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7A2060AA-9846-6945-A691-DDADEACC584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97820" y="2608759"/>
            <a:ext cx="2071701" cy="3752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36954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EC93E49-21F8-0646-8763-1AA40726F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847" y="315033"/>
            <a:ext cx="1640845" cy="325073"/>
          </a:xfrm>
          <a:prstGeom prst="rect">
            <a:avLst/>
          </a:prstGeom>
        </p:spPr>
      </p:pic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3DAAE9B5-BF63-9549-A01F-79C28815365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422360" y="2874141"/>
            <a:ext cx="2679646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2BA26DC1-FD05-4445-81EF-4963BA6FC84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422358" y="3406982"/>
            <a:ext cx="2679646" cy="2517392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3" name="Bildplatzhalter 2">
            <a:extLst>
              <a:ext uri="{FF2B5EF4-FFF2-40B4-BE49-F238E27FC236}">
                <a16:creationId xmlns:a16="http://schemas.microsoft.com/office/drawing/2014/main" id="{13F044BE-4E63-DA40-AF4D-D21E8C499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1266" y="-1"/>
            <a:ext cx="5188688" cy="6863893"/>
          </a:xfrm>
          <a:custGeom>
            <a:avLst/>
            <a:gdLst>
              <a:gd name="connsiteX0" fmla="*/ 0 w 3736975"/>
              <a:gd name="connsiteY0" fmla="*/ 0 h 5143500"/>
              <a:gd name="connsiteX1" fmla="*/ 3736975 w 3736975"/>
              <a:gd name="connsiteY1" fmla="*/ 0 h 5143500"/>
              <a:gd name="connsiteX2" fmla="*/ 3736975 w 3736975"/>
              <a:gd name="connsiteY2" fmla="*/ 5143500 h 5143500"/>
              <a:gd name="connsiteX3" fmla="*/ 0 w 3736975"/>
              <a:gd name="connsiteY3" fmla="*/ 5143500 h 5143500"/>
              <a:gd name="connsiteX4" fmla="*/ 0 w 3736975"/>
              <a:gd name="connsiteY4" fmla="*/ 0 h 5143500"/>
              <a:gd name="connsiteX0" fmla="*/ 0 w 3736975"/>
              <a:gd name="connsiteY0" fmla="*/ 0 h 5143500"/>
              <a:gd name="connsiteX1" fmla="*/ 3736975 w 3736975"/>
              <a:gd name="connsiteY1" fmla="*/ 0 h 5143500"/>
              <a:gd name="connsiteX2" fmla="*/ 2282575 w 3736975"/>
              <a:gd name="connsiteY2" fmla="*/ 5143500 h 5143500"/>
              <a:gd name="connsiteX3" fmla="*/ 0 w 3736975"/>
              <a:gd name="connsiteY3" fmla="*/ 5143500 h 5143500"/>
              <a:gd name="connsiteX4" fmla="*/ 0 w 3736975"/>
              <a:gd name="connsiteY4" fmla="*/ 0 h 5143500"/>
              <a:gd name="connsiteX0" fmla="*/ 0 w 3765775"/>
              <a:gd name="connsiteY0" fmla="*/ 0 h 5143500"/>
              <a:gd name="connsiteX1" fmla="*/ 3765775 w 3765775"/>
              <a:gd name="connsiteY1" fmla="*/ 0 h 5143500"/>
              <a:gd name="connsiteX2" fmla="*/ 2282575 w 3765775"/>
              <a:gd name="connsiteY2" fmla="*/ 5143500 h 5143500"/>
              <a:gd name="connsiteX3" fmla="*/ 0 w 3765775"/>
              <a:gd name="connsiteY3" fmla="*/ 5143500 h 5143500"/>
              <a:gd name="connsiteX4" fmla="*/ 0 w 3765775"/>
              <a:gd name="connsiteY4" fmla="*/ 0 h 5143500"/>
              <a:gd name="connsiteX0" fmla="*/ 0 w 3801775"/>
              <a:gd name="connsiteY0" fmla="*/ 0 h 5143500"/>
              <a:gd name="connsiteX1" fmla="*/ 3801775 w 3801775"/>
              <a:gd name="connsiteY1" fmla="*/ 0 h 5143500"/>
              <a:gd name="connsiteX2" fmla="*/ 2282575 w 3801775"/>
              <a:gd name="connsiteY2" fmla="*/ 5143500 h 5143500"/>
              <a:gd name="connsiteX3" fmla="*/ 0 w 3801775"/>
              <a:gd name="connsiteY3" fmla="*/ 5143500 h 5143500"/>
              <a:gd name="connsiteX4" fmla="*/ 0 w 3801775"/>
              <a:gd name="connsiteY4" fmla="*/ 0 h 5143500"/>
              <a:gd name="connsiteX0" fmla="*/ 0 w 3888175"/>
              <a:gd name="connsiteY0" fmla="*/ 0 h 5143500"/>
              <a:gd name="connsiteX1" fmla="*/ 3888175 w 3888175"/>
              <a:gd name="connsiteY1" fmla="*/ 0 h 5143500"/>
              <a:gd name="connsiteX2" fmla="*/ 2282575 w 3888175"/>
              <a:gd name="connsiteY2" fmla="*/ 5143500 h 5143500"/>
              <a:gd name="connsiteX3" fmla="*/ 0 w 3888175"/>
              <a:gd name="connsiteY3" fmla="*/ 5143500 h 5143500"/>
              <a:gd name="connsiteX4" fmla="*/ 0 w 3888175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8175" h="5143500">
                <a:moveTo>
                  <a:pt x="0" y="0"/>
                </a:moveTo>
                <a:lnTo>
                  <a:pt x="3888175" y="0"/>
                </a:lnTo>
                <a:lnTo>
                  <a:pt x="228257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  <p:sp>
        <p:nvSpPr>
          <p:cNvPr id="9" name="Rechteck 2">
            <a:extLst>
              <a:ext uri="{FF2B5EF4-FFF2-40B4-BE49-F238E27FC236}">
                <a16:creationId xmlns:a16="http://schemas.microsoft.com/office/drawing/2014/main" id="{4E3A507D-375F-6A47-8C68-AA619ACD08DD}"/>
              </a:ext>
            </a:extLst>
          </p:cNvPr>
          <p:cNvSpPr/>
          <p:nvPr userDrawn="1"/>
        </p:nvSpPr>
        <p:spPr>
          <a:xfrm>
            <a:off x="-26545" y="-10634"/>
            <a:ext cx="9971269" cy="871870"/>
          </a:xfrm>
          <a:custGeom>
            <a:avLst/>
            <a:gdLst>
              <a:gd name="connsiteX0" fmla="*/ 0 w 1778400"/>
              <a:gd name="connsiteY0" fmla="*/ 0 h 712800"/>
              <a:gd name="connsiteX1" fmla="*/ 1778400 w 1778400"/>
              <a:gd name="connsiteY1" fmla="*/ 0 h 712800"/>
              <a:gd name="connsiteX2" fmla="*/ 1778400 w 1778400"/>
              <a:gd name="connsiteY2" fmla="*/ 712800 h 712800"/>
              <a:gd name="connsiteX3" fmla="*/ 0 w 1778400"/>
              <a:gd name="connsiteY3" fmla="*/ 712800 h 712800"/>
              <a:gd name="connsiteX4" fmla="*/ 0 w 17784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778400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883014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16995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0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2114047 w 4104688"/>
              <a:gd name="connsiteY3" fmla="*/ 721600 h 721600"/>
              <a:gd name="connsiteX4" fmla="*/ 0 w 4104688"/>
              <a:gd name="connsiteY4" fmla="*/ 0 h 7216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0 w 4104688"/>
              <a:gd name="connsiteY3" fmla="*/ 721600 h 721600"/>
              <a:gd name="connsiteX4" fmla="*/ 0 w 4104688"/>
              <a:gd name="connsiteY4" fmla="*/ 0 h 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88" h="721600">
                <a:moveTo>
                  <a:pt x="0" y="0"/>
                </a:moveTo>
                <a:lnTo>
                  <a:pt x="4104688" y="8800"/>
                </a:lnTo>
                <a:lnTo>
                  <a:pt x="3997061" y="721600"/>
                </a:lnTo>
                <a:lnTo>
                  <a:pt x="0" y="7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DC4A867-2022-0346-B508-05413B2EF7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753" y="233905"/>
            <a:ext cx="9314120" cy="474392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4" name="Bildplatzhalter 4">
            <a:extLst>
              <a:ext uri="{FF2B5EF4-FFF2-40B4-BE49-F238E27FC236}">
                <a16:creationId xmlns:a16="http://schemas.microsoft.com/office/drawing/2014/main" id="{6C539048-D5D9-7F41-9469-843AFF8FA3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70446" y="1461907"/>
            <a:ext cx="1160701" cy="1160699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856A8D14-5B34-7042-9BFB-60472C429A7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713139" y="2874141"/>
            <a:ext cx="2679646" cy="40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buFontTx/>
              <a:buNone/>
              <a:defRPr sz="1800" b="0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8E9A3376-21B3-FD4A-9535-5AC14CDC3B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713137" y="3406982"/>
            <a:ext cx="2679646" cy="2517392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Tx/>
              <a:buBlip>
                <a:blip r:embed="rId3"/>
              </a:buBlip>
              <a:defRPr sz="14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007EBE04-48CE-1547-BBF5-F8D5EAFE02F8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61225" y="1461907"/>
            <a:ext cx="1160701" cy="1160699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96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3">
            <a:extLst>
              <a:ext uri="{FF2B5EF4-FFF2-40B4-BE49-F238E27FC236}">
                <a16:creationId xmlns:a16="http://schemas.microsoft.com/office/drawing/2014/main" id="{1C0C2B55-5609-F544-90A7-34BF8A6FF66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63524" y="4890966"/>
            <a:ext cx="5532475" cy="4743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 i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E96B6764-DD6D-4643-A8B6-3EACB935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8585" y="5503395"/>
            <a:ext cx="7060019" cy="1057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FontTx/>
              <a:buNone/>
              <a:defRPr sz="1700" b="0" i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4" name="Bildplatzhalter 12">
            <a:extLst>
              <a:ext uri="{FF2B5EF4-FFF2-40B4-BE49-F238E27FC236}">
                <a16:creationId xmlns:a16="http://schemas.microsoft.com/office/drawing/2014/main" id="{6964E07D-3E2C-B542-97B2-254E812736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4607" y="-8306"/>
            <a:ext cx="12238812" cy="5601031"/>
          </a:xfrm>
          <a:custGeom>
            <a:avLst/>
            <a:gdLst>
              <a:gd name="connsiteX0" fmla="*/ 0 w 8561950"/>
              <a:gd name="connsiteY0" fmla="*/ 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0 h 3182400"/>
              <a:gd name="connsiteX0" fmla="*/ 0 w 8561950"/>
              <a:gd name="connsiteY0" fmla="*/ 828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8000 h 3182400"/>
              <a:gd name="connsiteX0" fmla="*/ 0 w 8561950"/>
              <a:gd name="connsiteY0" fmla="*/ 7920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792000 h 3182400"/>
              <a:gd name="connsiteX0" fmla="*/ 0 w 8561950"/>
              <a:gd name="connsiteY0" fmla="*/ 820800 h 3182400"/>
              <a:gd name="connsiteX1" fmla="*/ 8561950 w 8561950"/>
              <a:gd name="connsiteY1" fmla="*/ 0 h 3182400"/>
              <a:gd name="connsiteX2" fmla="*/ 8561950 w 8561950"/>
              <a:gd name="connsiteY2" fmla="*/ 3182400 h 3182400"/>
              <a:gd name="connsiteX3" fmla="*/ 0 w 8561950"/>
              <a:gd name="connsiteY3" fmla="*/ 3182400 h 3182400"/>
              <a:gd name="connsiteX4" fmla="*/ 0 w 8561950"/>
              <a:gd name="connsiteY4" fmla="*/ 820800 h 3182400"/>
              <a:gd name="connsiteX0" fmla="*/ 6742 w 8561950"/>
              <a:gd name="connsiteY0" fmla="*/ 0 h 3188718"/>
              <a:gd name="connsiteX1" fmla="*/ 8561950 w 8561950"/>
              <a:gd name="connsiteY1" fmla="*/ 6318 h 3188718"/>
              <a:gd name="connsiteX2" fmla="*/ 8561950 w 8561950"/>
              <a:gd name="connsiteY2" fmla="*/ 3188718 h 3188718"/>
              <a:gd name="connsiteX3" fmla="*/ 0 w 8561950"/>
              <a:gd name="connsiteY3" fmla="*/ 3188718 h 3188718"/>
              <a:gd name="connsiteX4" fmla="*/ 6742 w 8561950"/>
              <a:gd name="connsiteY4" fmla="*/ 0 h 3188718"/>
              <a:gd name="connsiteX0" fmla="*/ 6742 w 8561950"/>
              <a:gd name="connsiteY0" fmla="*/ 0 h 3188718"/>
              <a:gd name="connsiteX1" fmla="*/ 8561950 w 8561950"/>
              <a:gd name="connsiteY1" fmla="*/ 6318 h 3188718"/>
              <a:gd name="connsiteX2" fmla="*/ 8561950 w 8561950"/>
              <a:gd name="connsiteY2" fmla="*/ 3188718 h 3188718"/>
              <a:gd name="connsiteX3" fmla="*/ 0 w 8561950"/>
              <a:gd name="connsiteY3" fmla="*/ 2071287 h 3188718"/>
              <a:gd name="connsiteX4" fmla="*/ 6742 w 8561950"/>
              <a:gd name="connsiteY4" fmla="*/ 0 h 3188718"/>
              <a:gd name="connsiteX0" fmla="*/ 6742 w 8561950"/>
              <a:gd name="connsiteY0" fmla="*/ 0 h 3188718"/>
              <a:gd name="connsiteX1" fmla="*/ 8561950 w 8561950"/>
              <a:gd name="connsiteY1" fmla="*/ 6318 h 3188718"/>
              <a:gd name="connsiteX2" fmla="*/ 8561950 w 8561950"/>
              <a:gd name="connsiteY2" fmla="*/ 3188718 h 3188718"/>
              <a:gd name="connsiteX3" fmla="*/ 0 w 8561950"/>
              <a:gd name="connsiteY3" fmla="*/ 2071287 h 3188718"/>
              <a:gd name="connsiteX4" fmla="*/ 6742 w 8561950"/>
              <a:gd name="connsiteY4" fmla="*/ 0 h 3188718"/>
              <a:gd name="connsiteX0" fmla="*/ 648 w 8562598"/>
              <a:gd name="connsiteY0" fmla="*/ 4637 h 3182400"/>
              <a:gd name="connsiteX1" fmla="*/ 8562598 w 8562598"/>
              <a:gd name="connsiteY1" fmla="*/ 0 h 3182400"/>
              <a:gd name="connsiteX2" fmla="*/ 8562598 w 8562598"/>
              <a:gd name="connsiteY2" fmla="*/ 3182400 h 3182400"/>
              <a:gd name="connsiteX3" fmla="*/ 648 w 8562598"/>
              <a:gd name="connsiteY3" fmla="*/ 2064969 h 3182400"/>
              <a:gd name="connsiteX4" fmla="*/ 648 w 8562598"/>
              <a:gd name="connsiteY4" fmla="*/ 4637 h 3182400"/>
              <a:gd name="connsiteX0" fmla="*/ 194 w 8575627"/>
              <a:gd name="connsiteY0" fmla="*/ 0 h 3188718"/>
              <a:gd name="connsiteX1" fmla="*/ 8575627 w 8575627"/>
              <a:gd name="connsiteY1" fmla="*/ 6318 h 3188718"/>
              <a:gd name="connsiteX2" fmla="*/ 8575627 w 8575627"/>
              <a:gd name="connsiteY2" fmla="*/ 3188718 h 3188718"/>
              <a:gd name="connsiteX3" fmla="*/ 13677 w 8575627"/>
              <a:gd name="connsiteY3" fmla="*/ 2071287 h 3188718"/>
              <a:gd name="connsiteX4" fmla="*/ 194 w 8575627"/>
              <a:gd name="connsiteY4" fmla="*/ 0 h 318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5627" h="3188718">
                <a:moveTo>
                  <a:pt x="194" y="0"/>
                </a:moveTo>
                <a:lnTo>
                  <a:pt x="8575627" y="6318"/>
                </a:lnTo>
                <a:lnTo>
                  <a:pt x="8575627" y="3188718"/>
                </a:lnTo>
                <a:lnTo>
                  <a:pt x="13677" y="2071287"/>
                </a:lnTo>
                <a:cubicBezTo>
                  <a:pt x="15924" y="1008381"/>
                  <a:pt x="-2053" y="1062906"/>
                  <a:pt x="194" y="0"/>
                </a:cubicBezTo>
                <a:close/>
              </a:path>
            </a:pathLst>
          </a:cu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1930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6DA5A80-2E47-EE4B-BA2B-57BB078FB5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847" y="315033"/>
            <a:ext cx="1640845" cy="325073"/>
          </a:xfrm>
          <a:prstGeom prst="rect">
            <a:avLst/>
          </a:prstGeom>
        </p:spPr>
      </p:pic>
      <p:sp>
        <p:nvSpPr>
          <p:cNvPr id="4" name="Rechteck 2">
            <a:extLst>
              <a:ext uri="{FF2B5EF4-FFF2-40B4-BE49-F238E27FC236}">
                <a16:creationId xmlns:a16="http://schemas.microsoft.com/office/drawing/2014/main" id="{243D8C40-2C91-4448-B635-D81C3652387E}"/>
              </a:ext>
            </a:extLst>
          </p:cNvPr>
          <p:cNvSpPr/>
          <p:nvPr userDrawn="1"/>
        </p:nvSpPr>
        <p:spPr>
          <a:xfrm>
            <a:off x="-26545" y="-10634"/>
            <a:ext cx="9971269" cy="871870"/>
          </a:xfrm>
          <a:custGeom>
            <a:avLst/>
            <a:gdLst>
              <a:gd name="connsiteX0" fmla="*/ 0 w 1778400"/>
              <a:gd name="connsiteY0" fmla="*/ 0 h 712800"/>
              <a:gd name="connsiteX1" fmla="*/ 1778400 w 1778400"/>
              <a:gd name="connsiteY1" fmla="*/ 0 h 712800"/>
              <a:gd name="connsiteX2" fmla="*/ 1778400 w 1778400"/>
              <a:gd name="connsiteY2" fmla="*/ 712800 h 712800"/>
              <a:gd name="connsiteX3" fmla="*/ 0 w 1778400"/>
              <a:gd name="connsiteY3" fmla="*/ 712800 h 712800"/>
              <a:gd name="connsiteX4" fmla="*/ 0 w 17784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778400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883014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16995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0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2114047 w 4104688"/>
              <a:gd name="connsiteY3" fmla="*/ 721600 h 721600"/>
              <a:gd name="connsiteX4" fmla="*/ 0 w 4104688"/>
              <a:gd name="connsiteY4" fmla="*/ 0 h 7216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0 w 4104688"/>
              <a:gd name="connsiteY3" fmla="*/ 721600 h 721600"/>
              <a:gd name="connsiteX4" fmla="*/ 0 w 4104688"/>
              <a:gd name="connsiteY4" fmla="*/ 0 h 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88" h="721600">
                <a:moveTo>
                  <a:pt x="0" y="0"/>
                </a:moveTo>
                <a:lnTo>
                  <a:pt x="4104688" y="8800"/>
                </a:lnTo>
                <a:lnTo>
                  <a:pt x="3997061" y="721600"/>
                </a:lnTo>
                <a:lnTo>
                  <a:pt x="0" y="7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BAEAE9C6-AEAF-5C4D-96A0-F33F358C6962}"/>
              </a:ext>
            </a:extLst>
          </p:cNvPr>
          <p:cNvSpPr/>
          <p:nvPr userDrawn="1"/>
        </p:nvSpPr>
        <p:spPr>
          <a:xfrm>
            <a:off x="11447333" y="6232470"/>
            <a:ext cx="395359" cy="325073"/>
          </a:xfrm>
          <a:prstGeom prst="parallelogram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15E14D4-3303-FC4C-B1D1-A36012CF4950}"/>
              </a:ext>
            </a:extLst>
          </p:cNvPr>
          <p:cNvSpPr txBox="1">
            <a:spLocks/>
          </p:cNvSpPr>
          <p:nvPr userDrawn="1"/>
        </p:nvSpPr>
        <p:spPr>
          <a:xfrm>
            <a:off x="11512614" y="6303148"/>
            <a:ext cx="284759" cy="230519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82095510-55D4-0841-8382-C427EB34C156}" type="slidenum">
              <a:rPr lang="de-DE" altLang="de-DE" sz="1000" b="1" baseline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/>
              <a:t>‹Nr.›</a:t>
            </a:fld>
            <a:endParaRPr lang="en-US" altLang="de-DE" sz="1000" b="1" baseline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Parallelogramm 5">
            <a:extLst>
              <a:ext uri="{FF2B5EF4-FFF2-40B4-BE49-F238E27FC236}">
                <a16:creationId xmlns:a16="http://schemas.microsoft.com/office/drawing/2014/main" id="{21A85FCD-C101-4539-A5AF-8299FDB34658}"/>
              </a:ext>
            </a:extLst>
          </p:cNvPr>
          <p:cNvSpPr/>
          <p:nvPr userDrawn="1"/>
        </p:nvSpPr>
        <p:spPr>
          <a:xfrm>
            <a:off x="2070651" y="6232470"/>
            <a:ext cx="9369787" cy="325073"/>
          </a:xfrm>
          <a:custGeom>
            <a:avLst/>
            <a:gdLst>
              <a:gd name="connsiteX0" fmla="*/ 0 w 7579779"/>
              <a:gd name="connsiteY0" fmla="*/ 325073 h 325073"/>
              <a:gd name="connsiteX1" fmla="*/ 81268 w 7579779"/>
              <a:gd name="connsiteY1" fmla="*/ 0 h 325073"/>
              <a:gd name="connsiteX2" fmla="*/ 7579779 w 7579779"/>
              <a:gd name="connsiteY2" fmla="*/ 0 h 325073"/>
              <a:gd name="connsiteX3" fmla="*/ 7498511 w 7579779"/>
              <a:gd name="connsiteY3" fmla="*/ 325073 h 325073"/>
              <a:gd name="connsiteX4" fmla="*/ 0 w 7579779"/>
              <a:gd name="connsiteY4" fmla="*/ 325073 h 325073"/>
              <a:gd name="connsiteX0" fmla="*/ 0 w 9369787"/>
              <a:gd name="connsiteY0" fmla="*/ 325073 h 325073"/>
              <a:gd name="connsiteX1" fmla="*/ 81268 w 9369787"/>
              <a:gd name="connsiteY1" fmla="*/ 0 h 325073"/>
              <a:gd name="connsiteX2" fmla="*/ 9369787 w 9369787"/>
              <a:gd name="connsiteY2" fmla="*/ 0 h 325073"/>
              <a:gd name="connsiteX3" fmla="*/ 7498511 w 9369787"/>
              <a:gd name="connsiteY3" fmla="*/ 325073 h 325073"/>
              <a:gd name="connsiteX4" fmla="*/ 0 w 9369787"/>
              <a:gd name="connsiteY4" fmla="*/ 325073 h 325073"/>
              <a:gd name="connsiteX0" fmla="*/ 0 w 9369787"/>
              <a:gd name="connsiteY0" fmla="*/ 325073 h 325073"/>
              <a:gd name="connsiteX1" fmla="*/ 81268 w 9369787"/>
              <a:gd name="connsiteY1" fmla="*/ 0 h 325073"/>
              <a:gd name="connsiteX2" fmla="*/ 9369787 w 9369787"/>
              <a:gd name="connsiteY2" fmla="*/ 0 h 325073"/>
              <a:gd name="connsiteX3" fmla="*/ 9294060 w 9369787"/>
              <a:gd name="connsiteY3" fmla="*/ 325073 h 325073"/>
              <a:gd name="connsiteX4" fmla="*/ 0 w 9369787"/>
              <a:gd name="connsiteY4" fmla="*/ 325073 h 325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9787" h="325073">
                <a:moveTo>
                  <a:pt x="0" y="325073"/>
                </a:moveTo>
                <a:lnTo>
                  <a:pt x="81268" y="0"/>
                </a:lnTo>
                <a:lnTo>
                  <a:pt x="9369787" y="0"/>
                </a:lnTo>
                <a:lnTo>
                  <a:pt x="9294060" y="325073"/>
                </a:lnTo>
                <a:lnTo>
                  <a:pt x="0" y="325073"/>
                </a:lnTo>
                <a:close/>
              </a:path>
            </a:pathLst>
          </a:custGeom>
          <a:solidFill>
            <a:srgbClr val="EDED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1629FC54-CFC1-4959-9AA4-0ADFC50B7A2B}"/>
              </a:ext>
            </a:extLst>
          </p:cNvPr>
          <p:cNvSpPr txBox="1">
            <a:spLocks/>
          </p:cNvSpPr>
          <p:nvPr userDrawn="1"/>
        </p:nvSpPr>
        <p:spPr>
          <a:xfrm>
            <a:off x="2062718" y="6213611"/>
            <a:ext cx="9314120" cy="3752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2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Name, E-Mail, Telefon, www.saria.com</a:t>
            </a:r>
          </a:p>
        </p:txBody>
      </p:sp>
    </p:spTree>
    <p:extLst>
      <p:ext uri="{BB962C8B-B14F-4D97-AF65-F5344CB8AC3E}">
        <p14:creationId xmlns:p14="http://schemas.microsoft.com/office/powerpoint/2010/main" val="351603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6DA5A80-2E47-EE4B-BA2B-57BB078FB5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847" y="6237368"/>
            <a:ext cx="1640845" cy="3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5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m 4">
            <a:extLst>
              <a:ext uri="{FF2B5EF4-FFF2-40B4-BE49-F238E27FC236}">
                <a16:creationId xmlns:a16="http://schemas.microsoft.com/office/drawing/2014/main" id="{BAEAE9C6-AEAF-5C4D-96A0-F33F358C6962}"/>
              </a:ext>
            </a:extLst>
          </p:cNvPr>
          <p:cNvSpPr/>
          <p:nvPr userDrawn="1"/>
        </p:nvSpPr>
        <p:spPr>
          <a:xfrm>
            <a:off x="11447333" y="6232470"/>
            <a:ext cx="395359" cy="325073"/>
          </a:xfrm>
          <a:prstGeom prst="parallelogram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15E14D4-3303-FC4C-B1D1-A36012CF4950}"/>
              </a:ext>
            </a:extLst>
          </p:cNvPr>
          <p:cNvSpPr txBox="1">
            <a:spLocks/>
          </p:cNvSpPr>
          <p:nvPr userDrawn="1"/>
        </p:nvSpPr>
        <p:spPr>
          <a:xfrm>
            <a:off x="11512614" y="6303148"/>
            <a:ext cx="284759" cy="230519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82095510-55D4-0841-8382-C427EB34C156}" type="slidenum">
              <a:rPr lang="de-DE" altLang="de-DE" sz="1000" b="1" baseline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/>
              <a:t>‹Nr.›</a:t>
            </a:fld>
            <a:endParaRPr lang="en-US" altLang="de-DE" sz="1000" b="1" baseline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Parallelogramm 5">
            <a:extLst>
              <a:ext uri="{FF2B5EF4-FFF2-40B4-BE49-F238E27FC236}">
                <a16:creationId xmlns:a16="http://schemas.microsoft.com/office/drawing/2014/main" id="{DBCEA258-994C-4E6C-8DC7-572AE5EE9178}"/>
              </a:ext>
            </a:extLst>
          </p:cNvPr>
          <p:cNvSpPr/>
          <p:nvPr userDrawn="1"/>
        </p:nvSpPr>
        <p:spPr>
          <a:xfrm>
            <a:off x="2070651" y="6232470"/>
            <a:ext cx="9369787" cy="325073"/>
          </a:xfrm>
          <a:custGeom>
            <a:avLst/>
            <a:gdLst>
              <a:gd name="connsiteX0" fmla="*/ 0 w 7579779"/>
              <a:gd name="connsiteY0" fmla="*/ 325073 h 325073"/>
              <a:gd name="connsiteX1" fmla="*/ 81268 w 7579779"/>
              <a:gd name="connsiteY1" fmla="*/ 0 h 325073"/>
              <a:gd name="connsiteX2" fmla="*/ 7579779 w 7579779"/>
              <a:gd name="connsiteY2" fmla="*/ 0 h 325073"/>
              <a:gd name="connsiteX3" fmla="*/ 7498511 w 7579779"/>
              <a:gd name="connsiteY3" fmla="*/ 325073 h 325073"/>
              <a:gd name="connsiteX4" fmla="*/ 0 w 7579779"/>
              <a:gd name="connsiteY4" fmla="*/ 325073 h 325073"/>
              <a:gd name="connsiteX0" fmla="*/ 0 w 9369787"/>
              <a:gd name="connsiteY0" fmla="*/ 325073 h 325073"/>
              <a:gd name="connsiteX1" fmla="*/ 81268 w 9369787"/>
              <a:gd name="connsiteY1" fmla="*/ 0 h 325073"/>
              <a:gd name="connsiteX2" fmla="*/ 9369787 w 9369787"/>
              <a:gd name="connsiteY2" fmla="*/ 0 h 325073"/>
              <a:gd name="connsiteX3" fmla="*/ 7498511 w 9369787"/>
              <a:gd name="connsiteY3" fmla="*/ 325073 h 325073"/>
              <a:gd name="connsiteX4" fmla="*/ 0 w 9369787"/>
              <a:gd name="connsiteY4" fmla="*/ 325073 h 325073"/>
              <a:gd name="connsiteX0" fmla="*/ 0 w 9369787"/>
              <a:gd name="connsiteY0" fmla="*/ 325073 h 325073"/>
              <a:gd name="connsiteX1" fmla="*/ 81268 w 9369787"/>
              <a:gd name="connsiteY1" fmla="*/ 0 h 325073"/>
              <a:gd name="connsiteX2" fmla="*/ 9369787 w 9369787"/>
              <a:gd name="connsiteY2" fmla="*/ 0 h 325073"/>
              <a:gd name="connsiteX3" fmla="*/ 9294060 w 9369787"/>
              <a:gd name="connsiteY3" fmla="*/ 325073 h 325073"/>
              <a:gd name="connsiteX4" fmla="*/ 0 w 9369787"/>
              <a:gd name="connsiteY4" fmla="*/ 325073 h 325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9787" h="325073">
                <a:moveTo>
                  <a:pt x="0" y="325073"/>
                </a:moveTo>
                <a:lnTo>
                  <a:pt x="81268" y="0"/>
                </a:lnTo>
                <a:lnTo>
                  <a:pt x="9369787" y="0"/>
                </a:lnTo>
                <a:lnTo>
                  <a:pt x="9294060" y="325073"/>
                </a:lnTo>
                <a:lnTo>
                  <a:pt x="0" y="325073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FD3D4463-09A6-4A55-B0DB-276B2CDE564D}"/>
              </a:ext>
            </a:extLst>
          </p:cNvPr>
          <p:cNvSpPr txBox="1">
            <a:spLocks/>
          </p:cNvSpPr>
          <p:nvPr userDrawn="1"/>
        </p:nvSpPr>
        <p:spPr>
          <a:xfrm>
            <a:off x="2062718" y="6213611"/>
            <a:ext cx="9314120" cy="3752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2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noProof="0"/>
              <a:t>SARIA Corporate Presentation</a:t>
            </a:r>
          </a:p>
        </p:txBody>
      </p:sp>
    </p:spTree>
    <p:extLst>
      <p:ext uri="{BB962C8B-B14F-4D97-AF65-F5344CB8AC3E}">
        <p14:creationId xmlns:p14="http://schemas.microsoft.com/office/powerpoint/2010/main" val="41733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6DA5A80-2E47-EE4B-BA2B-57BB078FB5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847" y="315033"/>
            <a:ext cx="1640845" cy="325073"/>
          </a:xfrm>
          <a:prstGeom prst="rect">
            <a:avLst/>
          </a:prstGeom>
        </p:spPr>
      </p:pic>
      <p:sp>
        <p:nvSpPr>
          <p:cNvPr id="4" name="Rechteck 2">
            <a:extLst>
              <a:ext uri="{FF2B5EF4-FFF2-40B4-BE49-F238E27FC236}">
                <a16:creationId xmlns:a16="http://schemas.microsoft.com/office/drawing/2014/main" id="{243D8C40-2C91-4448-B635-D81C3652387E}"/>
              </a:ext>
            </a:extLst>
          </p:cNvPr>
          <p:cNvSpPr/>
          <p:nvPr userDrawn="1"/>
        </p:nvSpPr>
        <p:spPr>
          <a:xfrm>
            <a:off x="-26545" y="-10634"/>
            <a:ext cx="9971269" cy="871870"/>
          </a:xfrm>
          <a:custGeom>
            <a:avLst/>
            <a:gdLst>
              <a:gd name="connsiteX0" fmla="*/ 0 w 1778400"/>
              <a:gd name="connsiteY0" fmla="*/ 0 h 712800"/>
              <a:gd name="connsiteX1" fmla="*/ 1778400 w 1778400"/>
              <a:gd name="connsiteY1" fmla="*/ 0 h 712800"/>
              <a:gd name="connsiteX2" fmla="*/ 1778400 w 1778400"/>
              <a:gd name="connsiteY2" fmla="*/ 712800 h 712800"/>
              <a:gd name="connsiteX3" fmla="*/ 0 w 1778400"/>
              <a:gd name="connsiteY3" fmla="*/ 712800 h 712800"/>
              <a:gd name="connsiteX4" fmla="*/ 0 w 17784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778400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883014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16995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0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2114047 w 4104688"/>
              <a:gd name="connsiteY3" fmla="*/ 721600 h 721600"/>
              <a:gd name="connsiteX4" fmla="*/ 0 w 4104688"/>
              <a:gd name="connsiteY4" fmla="*/ 0 h 7216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0 w 4104688"/>
              <a:gd name="connsiteY3" fmla="*/ 721600 h 721600"/>
              <a:gd name="connsiteX4" fmla="*/ 0 w 4104688"/>
              <a:gd name="connsiteY4" fmla="*/ 0 h 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88" h="721600">
                <a:moveTo>
                  <a:pt x="0" y="0"/>
                </a:moveTo>
                <a:lnTo>
                  <a:pt x="4104688" y="8800"/>
                </a:lnTo>
                <a:lnTo>
                  <a:pt x="3997061" y="721600"/>
                </a:lnTo>
                <a:lnTo>
                  <a:pt x="0" y="7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BAEAE9C6-AEAF-5C4D-96A0-F33F358C6962}"/>
              </a:ext>
            </a:extLst>
          </p:cNvPr>
          <p:cNvSpPr/>
          <p:nvPr userDrawn="1"/>
        </p:nvSpPr>
        <p:spPr>
          <a:xfrm>
            <a:off x="11447333" y="6232470"/>
            <a:ext cx="395359" cy="325073"/>
          </a:xfrm>
          <a:prstGeom prst="parallelogram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15E14D4-3303-FC4C-B1D1-A36012CF4950}"/>
              </a:ext>
            </a:extLst>
          </p:cNvPr>
          <p:cNvSpPr txBox="1">
            <a:spLocks/>
          </p:cNvSpPr>
          <p:nvPr userDrawn="1"/>
        </p:nvSpPr>
        <p:spPr>
          <a:xfrm>
            <a:off x="11512614" y="6303148"/>
            <a:ext cx="284759" cy="230519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82095510-55D4-0841-8382-C427EB34C156}" type="slidenum">
              <a:rPr lang="de-DE" altLang="de-DE" sz="1000" b="1" baseline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/>
              <a:t>‹Nr.›</a:t>
            </a:fld>
            <a:endParaRPr lang="en-US" altLang="de-DE" sz="1000" b="1" baseline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Parallelogramm 5">
            <a:extLst>
              <a:ext uri="{FF2B5EF4-FFF2-40B4-BE49-F238E27FC236}">
                <a16:creationId xmlns:a16="http://schemas.microsoft.com/office/drawing/2014/main" id="{97B4A5B4-CA8F-4332-A08C-11BEDA97E87A}"/>
              </a:ext>
            </a:extLst>
          </p:cNvPr>
          <p:cNvSpPr/>
          <p:nvPr userDrawn="1"/>
        </p:nvSpPr>
        <p:spPr>
          <a:xfrm>
            <a:off x="2070651" y="6232470"/>
            <a:ext cx="9369787" cy="325073"/>
          </a:xfrm>
          <a:custGeom>
            <a:avLst/>
            <a:gdLst>
              <a:gd name="connsiteX0" fmla="*/ 0 w 7579779"/>
              <a:gd name="connsiteY0" fmla="*/ 325073 h 325073"/>
              <a:gd name="connsiteX1" fmla="*/ 81268 w 7579779"/>
              <a:gd name="connsiteY1" fmla="*/ 0 h 325073"/>
              <a:gd name="connsiteX2" fmla="*/ 7579779 w 7579779"/>
              <a:gd name="connsiteY2" fmla="*/ 0 h 325073"/>
              <a:gd name="connsiteX3" fmla="*/ 7498511 w 7579779"/>
              <a:gd name="connsiteY3" fmla="*/ 325073 h 325073"/>
              <a:gd name="connsiteX4" fmla="*/ 0 w 7579779"/>
              <a:gd name="connsiteY4" fmla="*/ 325073 h 325073"/>
              <a:gd name="connsiteX0" fmla="*/ 0 w 9369787"/>
              <a:gd name="connsiteY0" fmla="*/ 325073 h 325073"/>
              <a:gd name="connsiteX1" fmla="*/ 81268 w 9369787"/>
              <a:gd name="connsiteY1" fmla="*/ 0 h 325073"/>
              <a:gd name="connsiteX2" fmla="*/ 9369787 w 9369787"/>
              <a:gd name="connsiteY2" fmla="*/ 0 h 325073"/>
              <a:gd name="connsiteX3" fmla="*/ 7498511 w 9369787"/>
              <a:gd name="connsiteY3" fmla="*/ 325073 h 325073"/>
              <a:gd name="connsiteX4" fmla="*/ 0 w 9369787"/>
              <a:gd name="connsiteY4" fmla="*/ 325073 h 325073"/>
              <a:gd name="connsiteX0" fmla="*/ 0 w 9369787"/>
              <a:gd name="connsiteY0" fmla="*/ 325073 h 325073"/>
              <a:gd name="connsiteX1" fmla="*/ 81268 w 9369787"/>
              <a:gd name="connsiteY1" fmla="*/ 0 h 325073"/>
              <a:gd name="connsiteX2" fmla="*/ 9369787 w 9369787"/>
              <a:gd name="connsiteY2" fmla="*/ 0 h 325073"/>
              <a:gd name="connsiteX3" fmla="*/ 9294060 w 9369787"/>
              <a:gd name="connsiteY3" fmla="*/ 325073 h 325073"/>
              <a:gd name="connsiteX4" fmla="*/ 0 w 9369787"/>
              <a:gd name="connsiteY4" fmla="*/ 325073 h 325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9787" h="325073">
                <a:moveTo>
                  <a:pt x="0" y="325073"/>
                </a:moveTo>
                <a:lnTo>
                  <a:pt x="81268" y="0"/>
                </a:lnTo>
                <a:lnTo>
                  <a:pt x="9369787" y="0"/>
                </a:lnTo>
                <a:lnTo>
                  <a:pt x="9294060" y="325073"/>
                </a:lnTo>
                <a:lnTo>
                  <a:pt x="0" y="325073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41DC645-146B-4B3D-8D93-28602CAD462F}"/>
              </a:ext>
            </a:extLst>
          </p:cNvPr>
          <p:cNvSpPr txBox="1">
            <a:spLocks/>
          </p:cNvSpPr>
          <p:nvPr userDrawn="1"/>
        </p:nvSpPr>
        <p:spPr>
          <a:xfrm>
            <a:off x="2062718" y="6213611"/>
            <a:ext cx="9314120" cy="3752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2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noProof="0"/>
              <a:t>SARIA Corporate Presentation</a:t>
            </a:r>
          </a:p>
        </p:txBody>
      </p:sp>
    </p:spTree>
    <p:extLst>
      <p:ext uri="{BB962C8B-B14F-4D97-AF65-F5344CB8AC3E}">
        <p14:creationId xmlns:p14="http://schemas.microsoft.com/office/powerpoint/2010/main" val="73766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85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6DA5A80-2E47-EE4B-BA2B-57BB078FB5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847" y="315033"/>
            <a:ext cx="1640845" cy="325073"/>
          </a:xfrm>
          <a:prstGeom prst="rect">
            <a:avLst/>
          </a:prstGeom>
        </p:spPr>
      </p:pic>
      <p:sp>
        <p:nvSpPr>
          <p:cNvPr id="4" name="Rechteck 2">
            <a:extLst>
              <a:ext uri="{FF2B5EF4-FFF2-40B4-BE49-F238E27FC236}">
                <a16:creationId xmlns:a16="http://schemas.microsoft.com/office/drawing/2014/main" id="{243D8C40-2C91-4448-B635-D81C3652387E}"/>
              </a:ext>
            </a:extLst>
          </p:cNvPr>
          <p:cNvSpPr/>
          <p:nvPr userDrawn="1"/>
        </p:nvSpPr>
        <p:spPr>
          <a:xfrm>
            <a:off x="-26545" y="-10634"/>
            <a:ext cx="9971269" cy="871870"/>
          </a:xfrm>
          <a:custGeom>
            <a:avLst/>
            <a:gdLst>
              <a:gd name="connsiteX0" fmla="*/ 0 w 1778400"/>
              <a:gd name="connsiteY0" fmla="*/ 0 h 712800"/>
              <a:gd name="connsiteX1" fmla="*/ 1778400 w 1778400"/>
              <a:gd name="connsiteY1" fmla="*/ 0 h 712800"/>
              <a:gd name="connsiteX2" fmla="*/ 1778400 w 1778400"/>
              <a:gd name="connsiteY2" fmla="*/ 712800 h 712800"/>
              <a:gd name="connsiteX3" fmla="*/ 0 w 1778400"/>
              <a:gd name="connsiteY3" fmla="*/ 712800 h 712800"/>
              <a:gd name="connsiteX4" fmla="*/ 0 w 17784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778400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883014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16995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0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2114047 w 4104688"/>
              <a:gd name="connsiteY3" fmla="*/ 721600 h 721600"/>
              <a:gd name="connsiteX4" fmla="*/ 0 w 4104688"/>
              <a:gd name="connsiteY4" fmla="*/ 0 h 7216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0 w 4104688"/>
              <a:gd name="connsiteY3" fmla="*/ 721600 h 721600"/>
              <a:gd name="connsiteX4" fmla="*/ 0 w 4104688"/>
              <a:gd name="connsiteY4" fmla="*/ 0 h 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88" h="721600">
                <a:moveTo>
                  <a:pt x="0" y="0"/>
                </a:moveTo>
                <a:lnTo>
                  <a:pt x="4104688" y="8800"/>
                </a:lnTo>
                <a:lnTo>
                  <a:pt x="3997061" y="721600"/>
                </a:lnTo>
                <a:lnTo>
                  <a:pt x="0" y="7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BAEAE9C6-AEAF-5C4D-96A0-F33F358C6962}"/>
              </a:ext>
            </a:extLst>
          </p:cNvPr>
          <p:cNvSpPr/>
          <p:nvPr userDrawn="1"/>
        </p:nvSpPr>
        <p:spPr>
          <a:xfrm>
            <a:off x="11447333" y="6232470"/>
            <a:ext cx="395359" cy="325073"/>
          </a:xfrm>
          <a:prstGeom prst="parallelogram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15E14D4-3303-FC4C-B1D1-A36012CF4950}"/>
              </a:ext>
            </a:extLst>
          </p:cNvPr>
          <p:cNvSpPr txBox="1">
            <a:spLocks/>
          </p:cNvSpPr>
          <p:nvPr userDrawn="1"/>
        </p:nvSpPr>
        <p:spPr>
          <a:xfrm>
            <a:off x="11512614" y="6303148"/>
            <a:ext cx="284759" cy="230519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82095510-55D4-0841-8382-C427EB34C156}" type="slidenum">
              <a:rPr lang="de-DE" altLang="de-DE" sz="1000" b="1" baseline="0">
                <a:solidFill>
                  <a:schemeClr val="bg1"/>
                </a:solidFill>
                <a:latin typeface="Arial" panose="020B0604020202020204" pitchFamily="34" charset="0"/>
              </a:rPr>
              <a:pPr algn="ctr" eaLnBrk="1" hangingPunct="1"/>
              <a:t>‹Nr.›</a:t>
            </a:fld>
            <a:endParaRPr lang="en-US" altLang="de-DE" sz="1000" b="1" baseline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Parallelogramm 5">
            <a:extLst>
              <a:ext uri="{FF2B5EF4-FFF2-40B4-BE49-F238E27FC236}">
                <a16:creationId xmlns:a16="http://schemas.microsoft.com/office/drawing/2014/main" id="{8E22ADE8-F039-4E53-82F1-089F7F18C10C}"/>
              </a:ext>
            </a:extLst>
          </p:cNvPr>
          <p:cNvSpPr/>
          <p:nvPr userDrawn="1"/>
        </p:nvSpPr>
        <p:spPr>
          <a:xfrm>
            <a:off x="2070651" y="6232470"/>
            <a:ext cx="9369787" cy="325073"/>
          </a:xfrm>
          <a:custGeom>
            <a:avLst/>
            <a:gdLst>
              <a:gd name="connsiteX0" fmla="*/ 0 w 7579779"/>
              <a:gd name="connsiteY0" fmla="*/ 325073 h 325073"/>
              <a:gd name="connsiteX1" fmla="*/ 81268 w 7579779"/>
              <a:gd name="connsiteY1" fmla="*/ 0 h 325073"/>
              <a:gd name="connsiteX2" fmla="*/ 7579779 w 7579779"/>
              <a:gd name="connsiteY2" fmla="*/ 0 h 325073"/>
              <a:gd name="connsiteX3" fmla="*/ 7498511 w 7579779"/>
              <a:gd name="connsiteY3" fmla="*/ 325073 h 325073"/>
              <a:gd name="connsiteX4" fmla="*/ 0 w 7579779"/>
              <a:gd name="connsiteY4" fmla="*/ 325073 h 325073"/>
              <a:gd name="connsiteX0" fmla="*/ 0 w 9369787"/>
              <a:gd name="connsiteY0" fmla="*/ 325073 h 325073"/>
              <a:gd name="connsiteX1" fmla="*/ 81268 w 9369787"/>
              <a:gd name="connsiteY1" fmla="*/ 0 h 325073"/>
              <a:gd name="connsiteX2" fmla="*/ 9369787 w 9369787"/>
              <a:gd name="connsiteY2" fmla="*/ 0 h 325073"/>
              <a:gd name="connsiteX3" fmla="*/ 7498511 w 9369787"/>
              <a:gd name="connsiteY3" fmla="*/ 325073 h 325073"/>
              <a:gd name="connsiteX4" fmla="*/ 0 w 9369787"/>
              <a:gd name="connsiteY4" fmla="*/ 325073 h 325073"/>
              <a:gd name="connsiteX0" fmla="*/ 0 w 9369787"/>
              <a:gd name="connsiteY0" fmla="*/ 325073 h 325073"/>
              <a:gd name="connsiteX1" fmla="*/ 81268 w 9369787"/>
              <a:gd name="connsiteY1" fmla="*/ 0 h 325073"/>
              <a:gd name="connsiteX2" fmla="*/ 9369787 w 9369787"/>
              <a:gd name="connsiteY2" fmla="*/ 0 h 325073"/>
              <a:gd name="connsiteX3" fmla="*/ 9294060 w 9369787"/>
              <a:gd name="connsiteY3" fmla="*/ 325073 h 325073"/>
              <a:gd name="connsiteX4" fmla="*/ 0 w 9369787"/>
              <a:gd name="connsiteY4" fmla="*/ 325073 h 325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9787" h="325073">
                <a:moveTo>
                  <a:pt x="0" y="325073"/>
                </a:moveTo>
                <a:lnTo>
                  <a:pt x="81268" y="0"/>
                </a:lnTo>
                <a:lnTo>
                  <a:pt x="9369787" y="0"/>
                </a:lnTo>
                <a:lnTo>
                  <a:pt x="9294060" y="325073"/>
                </a:lnTo>
                <a:lnTo>
                  <a:pt x="0" y="325073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937F69E-5A45-4B4E-A288-0577741CC278}"/>
              </a:ext>
            </a:extLst>
          </p:cNvPr>
          <p:cNvSpPr txBox="1">
            <a:spLocks/>
          </p:cNvSpPr>
          <p:nvPr userDrawn="1"/>
        </p:nvSpPr>
        <p:spPr>
          <a:xfrm>
            <a:off x="2062718" y="6213611"/>
            <a:ext cx="9314120" cy="37520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2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noProof="0"/>
              <a:t>SARIA Corporate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9482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8">
            <a:extLst>
              <a:ext uri="{FF2B5EF4-FFF2-40B4-BE49-F238E27FC236}">
                <a16:creationId xmlns:a16="http://schemas.microsoft.com/office/drawing/2014/main" id="{97B50E93-5074-2A4C-94BA-BB3C18C4FFD4}"/>
              </a:ext>
            </a:extLst>
          </p:cNvPr>
          <p:cNvSpPr/>
          <p:nvPr userDrawn="1"/>
        </p:nvSpPr>
        <p:spPr>
          <a:xfrm>
            <a:off x="-17252" y="0"/>
            <a:ext cx="12222510" cy="2829463"/>
          </a:xfrm>
          <a:custGeom>
            <a:avLst/>
            <a:gdLst>
              <a:gd name="connsiteX0" fmla="*/ 0 w 9144000"/>
              <a:gd name="connsiteY0" fmla="*/ 0 h 1252800"/>
              <a:gd name="connsiteX1" fmla="*/ 9144000 w 9144000"/>
              <a:gd name="connsiteY1" fmla="*/ 0 h 1252800"/>
              <a:gd name="connsiteX2" fmla="*/ 9144000 w 9144000"/>
              <a:gd name="connsiteY2" fmla="*/ 1252800 h 1252800"/>
              <a:gd name="connsiteX3" fmla="*/ 0 w 9144000"/>
              <a:gd name="connsiteY3" fmla="*/ 1252800 h 1252800"/>
              <a:gd name="connsiteX4" fmla="*/ 0 w 9144000"/>
              <a:gd name="connsiteY4" fmla="*/ 0 h 1252800"/>
              <a:gd name="connsiteX0" fmla="*/ 0 w 9144000"/>
              <a:gd name="connsiteY0" fmla="*/ 0 h 2116800"/>
              <a:gd name="connsiteX1" fmla="*/ 9144000 w 9144000"/>
              <a:gd name="connsiteY1" fmla="*/ 0 h 2116800"/>
              <a:gd name="connsiteX2" fmla="*/ 9144000 w 9144000"/>
              <a:gd name="connsiteY2" fmla="*/ 1252800 h 2116800"/>
              <a:gd name="connsiteX3" fmla="*/ 7200 w 9144000"/>
              <a:gd name="connsiteY3" fmla="*/ 2116800 h 2116800"/>
              <a:gd name="connsiteX4" fmla="*/ 0 w 9144000"/>
              <a:gd name="connsiteY4" fmla="*/ 0 h 21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116800">
                <a:moveTo>
                  <a:pt x="0" y="0"/>
                </a:moveTo>
                <a:lnTo>
                  <a:pt x="9144000" y="0"/>
                </a:lnTo>
                <a:lnTo>
                  <a:pt x="9144000" y="1252800"/>
                </a:lnTo>
                <a:lnTo>
                  <a:pt x="7200" y="21168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6DA5A80-2E47-EE4B-BA2B-57BB078FB5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847" y="6237368"/>
            <a:ext cx="1640845" cy="32507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07DECAB-DB2F-3A37-00A8-B8CCE1CDAD7B}"/>
              </a:ext>
            </a:extLst>
          </p:cNvPr>
          <p:cNvSpPr txBox="1"/>
          <p:nvPr userDrawn="1"/>
        </p:nvSpPr>
        <p:spPr>
          <a:xfrm>
            <a:off x="-2324100" y="1320800"/>
            <a:ext cx="17907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Cover slide option – if you don’t need me, just delete me!</a:t>
            </a:r>
          </a:p>
        </p:txBody>
      </p:sp>
    </p:spTree>
    <p:extLst>
      <p:ext uri="{BB962C8B-B14F-4D97-AF65-F5344CB8AC3E}">
        <p14:creationId xmlns:p14="http://schemas.microsoft.com/office/powerpoint/2010/main" val="365317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6DA5A80-2E47-EE4B-BA2B-57BB078FB5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847" y="6237368"/>
            <a:ext cx="1640845" cy="3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7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8">
            <a:extLst>
              <a:ext uri="{FF2B5EF4-FFF2-40B4-BE49-F238E27FC236}">
                <a16:creationId xmlns:a16="http://schemas.microsoft.com/office/drawing/2014/main" id="{97B50E93-5074-2A4C-94BA-BB3C18C4FFD4}"/>
              </a:ext>
            </a:extLst>
          </p:cNvPr>
          <p:cNvSpPr/>
          <p:nvPr userDrawn="1"/>
        </p:nvSpPr>
        <p:spPr>
          <a:xfrm>
            <a:off x="-17252" y="0"/>
            <a:ext cx="12222510" cy="2829463"/>
          </a:xfrm>
          <a:custGeom>
            <a:avLst/>
            <a:gdLst>
              <a:gd name="connsiteX0" fmla="*/ 0 w 9144000"/>
              <a:gd name="connsiteY0" fmla="*/ 0 h 1252800"/>
              <a:gd name="connsiteX1" fmla="*/ 9144000 w 9144000"/>
              <a:gd name="connsiteY1" fmla="*/ 0 h 1252800"/>
              <a:gd name="connsiteX2" fmla="*/ 9144000 w 9144000"/>
              <a:gd name="connsiteY2" fmla="*/ 1252800 h 1252800"/>
              <a:gd name="connsiteX3" fmla="*/ 0 w 9144000"/>
              <a:gd name="connsiteY3" fmla="*/ 1252800 h 1252800"/>
              <a:gd name="connsiteX4" fmla="*/ 0 w 9144000"/>
              <a:gd name="connsiteY4" fmla="*/ 0 h 1252800"/>
              <a:gd name="connsiteX0" fmla="*/ 0 w 9144000"/>
              <a:gd name="connsiteY0" fmla="*/ 0 h 2116800"/>
              <a:gd name="connsiteX1" fmla="*/ 9144000 w 9144000"/>
              <a:gd name="connsiteY1" fmla="*/ 0 h 2116800"/>
              <a:gd name="connsiteX2" fmla="*/ 9144000 w 9144000"/>
              <a:gd name="connsiteY2" fmla="*/ 1252800 h 2116800"/>
              <a:gd name="connsiteX3" fmla="*/ 7200 w 9144000"/>
              <a:gd name="connsiteY3" fmla="*/ 2116800 h 2116800"/>
              <a:gd name="connsiteX4" fmla="*/ 0 w 9144000"/>
              <a:gd name="connsiteY4" fmla="*/ 0 h 21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116800">
                <a:moveTo>
                  <a:pt x="0" y="0"/>
                </a:moveTo>
                <a:lnTo>
                  <a:pt x="9144000" y="0"/>
                </a:lnTo>
                <a:lnTo>
                  <a:pt x="9144000" y="1252800"/>
                </a:lnTo>
                <a:lnTo>
                  <a:pt x="7200" y="21168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6DA5A80-2E47-EE4B-BA2B-57BB078FB5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847" y="6237368"/>
            <a:ext cx="1640845" cy="32507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3F091C6-8E37-8C1B-CF66-922273343D5A}"/>
              </a:ext>
            </a:extLst>
          </p:cNvPr>
          <p:cNvSpPr txBox="1"/>
          <p:nvPr userDrawn="1"/>
        </p:nvSpPr>
        <p:spPr>
          <a:xfrm>
            <a:off x="-2324100" y="1320800"/>
            <a:ext cx="17907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Cover slide option – if you don’t need me, just delete me!</a:t>
            </a:r>
          </a:p>
        </p:txBody>
      </p:sp>
    </p:spTree>
    <p:extLst>
      <p:ext uri="{BB962C8B-B14F-4D97-AF65-F5344CB8AC3E}">
        <p14:creationId xmlns:p14="http://schemas.microsoft.com/office/powerpoint/2010/main" val="411405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saria.com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2" Type="http://schemas.openxmlformats.org/officeDocument/2006/relationships/image" Target="../media/image42.jp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11" Type="http://schemas.openxmlformats.org/officeDocument/2006/relationships/image" Target="../media/image51.jpg"/><Relationship Id="rId5" Type="http://schemas.openxmlformats.org/officeDocument/2006/relationships/image" Target="../media/image45.jpg"/><Relationship Id="rId15" Type="http://schemas.openxmlformats.org/officeDocument/2006/relationships/hyperlink" Target="https://www.youtube.com/watch?v=r89qG3IBvJI" TargetMode="External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2.pn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hyperlink" Target="https://saria.com/sustainabilit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www.saria.com/" TargetMode="Externa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aria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www.saria.com/" TargetMode="Externa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ria.com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saria.com/" TargetMode="Externa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://www.saria.com/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ria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eg"/><Relationship Id="rId5" Type="http://schemas.openxmlformats.org/officeDocument/2006/relationships/image" Target="../media/image12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ria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ussdiagramm: Manuelle Eingabe 6">
            <a:extLst>
              <a:ext uri="{FF2B5EF4-FFF2-40B4-BE49-F238E27FC236}">
                <a16:creationId xmlns:a16="http://schemas.microsoft.com/office/drawing/2014/main" id="{45EEE1E8-C658-43E3-BEF0-9C43F7BC1F59}"/>
              </a:ext>
            </a:extLst>
          </p:cNvPr>
          <p:cNvSpPr/>
          <p:nvPr/>
        </p:nvSpPr>
        <p:spPr>
          <a:xfrm rot="10800000">
            <a:off x="-9754" y="-1"/>
            <a:ext cx="12201754" cy="282445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8"/>
              <a:gd name="connsiteY0" fmla="*/ 5495 h 13495"/>
              <a:gd name="connsiteX1" fmla="*/ 10008 w 10008"/>
              <a:gd name="connsiteY1" fmla="*/ 0 h 13495"/>
              <a:gd name="connsiteX2" fmla="*/ 10000 w 10008"/>
              <a:gd name="connsiteY2" fmla="*/ 13495 h 13495"/>
              <a:gd name="connsiteX3" fmla="*/ 0 w 10008"/>
              <a:gd name="connsiteY3" fmla="*/ 13495 h 13495"/>
              <a:gd name="connsiteX4" fmla="*/ 0 w 10008"/>
              <a:gd name="connsiteY4" fmla="*/ 5495 h 1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8" h="13495">
                <a:moveTo>
                  <a:pt x="0" y="5495"/>
                </a:moveTo>
                <a:lnTo>
                  <a:pt x="10008" y="0"/>
                </a:lnTo>
                <a:cubicBezTo>
                  <a:pt x="10005" y="4498"/>
                  <a:pt x="10003" y="8997"/>
                  <a:pt x="10000" y="13495"/>
                </a:cubicBezTo>
                <a:lnTo>
                  <a:pt x="0" y="13495"/>
                </a:lnTo>
                <a:lnTo>
                  <a:pt x="0" y="549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02E2E6-4774-5240-B8BB-0E35E74949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309561"/>
            <a:ext cx="6857555" cy="1130355"/>
          </a:xfrm>
        </p:spPr>
        <p:txBody>
          <a:bodyPr/>
          <a:lstStyle/>
          <a:p>
            <a:r>
              <a:rPr lang="en-US" b="1" dirty="0"/>
              <a:t>Together towards a sustainable world and healthier living</a:t>
            </a:r>
            <a:br>
              <a:rPr lang="en-US" dirty="0"/>
            </a:br>
            <a:r>
              <a:rPr lang="en-US" sz="2800" dirty="0"/>
              <a:t>Corporate Presentation</a:t>
            </a:r>
            <a:endParaRPr lang="en-US" dirty="0"/>
          </a:p>
        </p:txBody>
      </p:sp>
      <p:sp>
        <p:nvSpPr>
          <p:cNvPr id="9" name="Rechteck 8">
            <a:hlinkClick r:id="rId2"/>
            <a:extLst>
              <a:ext uri="{FF2B5EF4-FFF2-40B4-BE49-F238E27FC236}">
                <a16:creationId xmlns:a16="http://schemas.microsoft.com/office/drawing/2014/main" id="{65B18932-4781-41AD-A66F-EB10FD313EA9}"/>
              </a:ext>
            </a:extLst>
          </p:cNvPr>
          <p:cNvSpPr/>
          <p:nvPr/>
        </p:nvSpPr>
        <p:spPr>
          <a:xfrm>
            <a:off x="207645" y="6368415"/>
            <a:ext cx="1339215" cy="283845"/>
          </a:xfrm>
          <a:prstGeom prst="rect">
            <a:avLst/>
          </a:prstGeom>
          <a:solidFill>
            <a:srgbClr val="EDEDE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6BDB518-7BED-48CB-A62B-EB6066069402}"/>
              </a:ext>
            </a:extLst>
          </p:cNvPr>
          <p:cNvGrpSpPr/>
          <p:nvPr/>
        </p:nvGrpSpPr>
        <p:grpSpPr>
          <a:xfrm>
            <a:off x="10201847" y="6088380"/>
            <a:ext cx="1690456" cy="624840"/>
            <a:chOff x="10201847" y="6088380"/>
            <a:chExt cx="1690456" cy="624840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6B74252A-C02E-4407-8074-E024B70A4187}"/>
                </a:ext>
              </a:extLst>
            </p:cNvPr>
            <p:cNvSpPr/>
            <p:nvPr/>
          </p:nvSpPr>
          <p:spPr>
            <a:xfrm>
              <a:off x="11186160" y="6088380"/>
              <a:ext cx="706143" cy="624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Grafik 7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23F04097-396D-4880-BD48-E935110D9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1847" y="6237368"/>
              <a:ext cx="1640845" cy="325073"/>
            </a:xfrm>
            <a:prstGeom prst="rect">
              <a:avLst/>
            </a:prstGeom>
          </p:spPr>
        </p:pic>
      </p:grpSp>
      <p:pic>
        <p:nvPicPr>
          <p:cNvPr id="12" name="Bildplatzhalter 11" descr="Ein Bild, das Person, darstellend, stehend, drinnen enthält.&#10;&#10;Automatisch generierte Beschreibung">
            <a:extLst>
              <a:ext uri="{FF2B5EF4-FFF2-40B4-BE49-F238E27FC236}">
                <a16:creationId xmlns:a16="http://schemas.microsoft.com/office/drawing/2014/main" id="{32A1130E-9D1A-660E-ACBB-6802815DAC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436" b="436"/>
          <a:stretch>
            <a:fillRect/>
          </a:stretch>
        </p:blipFill>
        <p:spPr>
          <a:xfrm>
            <a:off x="294712" y="1076084"/>
            <a:ext cx="11597591" cy="4583798"/>
          </a:xfrm>
        </p:spPr>
      </p:pic>
    </p:spTree>
    <p:extLst>
      <p:ext uri="{BB962C8B-B14F-4D97-AF65-F5344CB8AC3E}">
        <p14:creationId xmlns:p14="http://schemas.microsoft.com/office/powerpoint/2010/main" val="3282818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CB33379D-6B4A-4780-B3D1-901AA77CCD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12" y="0"/>
            <a:ext cx="12190775" cy="282826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B1C726-FAA0-4DC3-A0E8-B206806F499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7966" y="3731689"/>
            <a:ext cx="2296550" cy="407308"/>
          </a:xfrm>
        </p:spPr>
        <p:txBody>
          <a:bodyPr/>
          <a:lstStyle/>
          <a:p>
            <a:r>
              <a:rPr lang="en-US" dirty="0"/>
              <a:t>Sustainable solutions, products and services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E8FC481-895F-4471-A07D-DC815EC9F02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8590" y="4647601"/>
            <a:ext cx="2296551" cy="934049"/>
          </a:xfrm>
        </p:spPr>
        <p:txBody>
          <a:bodyPr/>
          <a:lstStyle/>
          <a:p>
            <a:r>
              <a:rPr lang="en-US" sz="1700" dirty="0"/>
              <a:t>13,000 employees</a:t>
            </a:r>
          </a:p>
          <a:p>
            <a:r>
              <a:rPr lang="en-US" sz="1700" dirty="0"/>
              <a:t>€ 3.7 bn*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EC6545E-71CB-4C77-93C8-24C37867ACF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301596" y="3742323"/>
            <a:ext cx="2296550" cy="407308"/>
          </a:xfrm>
        </p:spPr>
        <p:txBody>
          <a:bodyPr/>
          <a:lstStyle/>
          <a:p>
            <a:r>
              <a:rPr lang="en-US" dirty="0"/>
              <a:t>Local public </a:t>
            </a:r>
            <a:br>
              <a:rPr lang="en-US" dirty="0"/>
            </a:br>
            <a:r>
              <a:rPr lang="en-US" dirty="0"/>
              <a:t>transport services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3A09853-1A51-4601-BDC0-C2529726832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432220" y="4656359"/>
            <a:ext cx="2296551" cy="927958"/>
          </a:xfrm>
        </p:spPr>
        <p:txBody>
          <a:bodyPr/>
          <a:lstStyle/>
          <a:p>
            <a:r>
              <a:rPr lang="en-US" sz="1700" dirty="0"/>
              <a:t>103,600 employees</a:t>
            </a:r>
          </a:p>
          <a:p>
            <a:r>
              <a:rPr lang="en-US" sz="1700" dirty="0"/>
              <a:t>€ 9.3 bn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0D9DB09-3103-4295-85AC-B17C649CC50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73631" y="3746103"/>
            <a:ext cx="2296550" cy="407308"/>
          </a:xfrm>
        </p:spPr>
        <p:txBody>
          <a:bodyPr/>
          <a:lstStyle/>
          <a:p>
            <a:r>
              <a:rPr lang="en-US" dirty="0"/>
              <a:t>Recycling, services and water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FD52AA0-56DC-4667-9983-FF5F598F47D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604255" y="4660139"/>
            <a:ext cx="2296551" cy="927958"/>
          </a:xfrm>
        </p:spPr>
        <p:txBody>
          <a:bodyPr/>
          <a:lstStyle/>
          <a:p>
            <a:r>
              <a:rPr lang="en-US" sz="1700" dirty="0"/>
              <a:t>42,000 employees</a:t>
            </a:r>
          </a:p>
          <a:p>
            <a:r>
              <a:rPr lang="en-US" sz="1700" dirty="0"/>
              <a:t>€ 12.1 bn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7A09D59-E9B5-4296-A8D5-4E7DBE7D072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379294" y="3742323"/>
            <a:ext cx="2296550" cy="407308"/>
          </a:xfrm>
        </p:spPr>
        <p:txBody>
          <a:bodyPr/>
          <a:lstStyle/>
          <a:p>
            <a:r>
              <a:rPr lang="en-US" dirty="0"/>
              <a:t>All-round </a:t>
            </a:r>
            <a:br>
              <a:rPr lang="en-US" dirty="0"/>
            </a:br>
            <a:r>
              <a:rPr lang="en-US" dirty="0"/>
              <a:t>logistics services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7755533-991F-4021-AFC7-D674CD8C4F2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509918" y="4656359"/>
            <a:ext cx="2296551" cy="927958"/>
          </a:xfrm>
        </p:spPr>
        <p:txBody>
          <a:bodyPr/>
          <a:lstStyle/>
          <a:p>
            <a:r>
              <a:rPr lang="en-US" sz="1700" dirty="0"/>
              <a:t>39,000 employees</a:t>
            </a:r>
          </a:p>
          <a:p>
            <a:r>
              <a:rPr lang="en-US" sz="1700" dirty="0"/>
              <a:t>€ 8.8 bn </a:t>
            </a:r>
          </a:p>
        </p:txBody>
      </p:sp>
      <p:sp>
        <p:nvSpPr>
          <p:cNvPr id="27" name="Rechteck 2">
            <a:extLst>
              <a:ext uri="{FF2B5EF4-FFF2-40B4-BE49-F238E27FC236}">
                <a16:creationId xmlns:a16="http://schemas.microsoft.com/office/drawing/2014/main" id="{73536015-7B9A-435A-B8DF-967BF48B6143}"/>
              </a:ext>
            </a:extLst>
          </p:cNvPr>
          <p:cNvSpPr/>
          <p:nvPr/>
        </p:nvSpPr>
        <p:spPr>
          <a:xfrm>
            <a:off x="-26545" y="-10634"/>
            <a:ext cx="9971269" cy="871870"/>
          </a:xfrm>
          <a:custGeom>
            <a:avLst/>
            <a:gdLst>
              <a:gd name="connsiteX0" fmla="*/ 0 w 1778400"/>
              <a:gd name="connsiteY0" fmla="*/ 0 h 712800"/>
              <a:gd name="connsiteX1" fmla="*/ 1778400 w 1778400"/>
              <a:gd name="connsiteY1" fmla="*/ 0 h 712800"/>
              <a:gd name="connsiteX2" fmla="*/ 1778400 w 1778400"/>
              <a:gd name="connsiteY2" fmla="*/ 712800 h 712800"/>
              <a:gd name="connsiteX3" fmla="*/ 0 w 1778400"/>
              <a:gd name="connsiteY3" fmla="*/ 712800 h 712800"/>
              <a:gd name="connsiteX4" fmla="*/ 0 w 17784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778400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883014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16995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0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2114047 w 4104688"/>
              <a:gd name="connsiteY3" fmla="*/ 721600 h 721600"/>
              <a:gd name="connsiteX4" fmla="*/ 0 w 4104688"/>
              <a:gd name="connsiteY4" fmla="*/ 0 h 7216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0 w 4104688"/>
              <a:gd name="connsiteY3" fmla="*/ 721600 h 721600"/>
              <a:gd name="connsiteX4" fmla="*/ 0 w 4104688"/>
              <a:gd name="connsiteY4" fmla="*/ 0 h 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88" h="721600">
                <a:moveTo>
                  <a:pt x="0" y="0"/>
                </a:moveTo>
                <a:lnTo>
                  <a:pt x="4104688" y="8800"/>
                </a:lnTo>
                <a:lnTo>
                  <a:pt x="3997061" y="721600"/>
                </a:lnTo>
                <a:lnTo>
                  <a:pt x="0" y="7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03FC6F-3E51-48B3-BD2F-D3FE1AF6074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A family business: SARIA is part of the RETHMANN Group</a:t>
            </a:r>
          </a:p>
        </p:txBody>
      </p:sp>
      <p:pic>
        <p:nvPicPr>
          <p:cNvPr id="28" name="Grafik 2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A1BCD0C-0FD2-46E3-8A6C-16F568298F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847" y="315033"/>
            <a:ext cx="1640845" cy="32507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3777D9C-D53C-6C91-FEE9-D2A7117DB981}"/>
              </a:ext>
            </a:extLst>
          </p:cNvPr>
          <p:cNvSpPr txBox="1"/>
          <p:nvPr/>
        </p:nvSpPr>
        <p:spPr>
          <a:xfrm>
            <a:off x="8549640" y="5832978"/>
            <a:ext cx="3377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Revenues are the consolidated figures for FY2022.</a:t>
            </a:r>
          </a:p>
          <a:p>
            <a:pPr algn="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*not including Devro due to completion of transaction in 2023</a:t>
            </a:r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4521D47-2918-1772-552D-82AC58A139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19" y="3178521"/>
            <a:ext cx="1640845" cy="325073"/>
          </a:xfrm>
          <a:prstGeom prst="rect">
            <a:avLst/>
          </a:prstGeom>
        </p:spPr>
      </p:pic>
      <p:pic>
        <p:nvPicPr>
          <p:cNvPr id="20" name="Grafik 19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1FBA1187-619A-829F-3E24-62E9B0AC3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6784" y="3059428"/>
            <a:ext cx="1506174" cy="563259"/>
          </a:xfrm>
          <a:prstGeom prst="rect">
            <a:avLst/>
          </a:prstGeom>
        </p:spPr>
      </p:pic>
      <p:pic>
        <p:nvPicPr>
          <p:cNvPr id="22" name="Grafik 21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BDFFDDF5-D801-5F99-1DE8-264E79F66D1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532" y="3179057"/>
            <a:ext cx="1609110" cy="324000"/>
          </a:xfrm>
          <a:prstGeom prst="rect">
            <a:avLst/>
          </a:prstGeom>
        </p:spPr>
      </p:pic>
      <p:pic>
        <p:nvPicPr>
          <p:cNvPr id="25" name="Grafik 24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DB26CCFB-50C3-BA49-3CD3-9F56DFF494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510" y="3179057"/>
            <a:ext cx="1723406" cy="32400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DA28A0F-45F6-45EE-8DB5-A8AC85F1FA0A}"/>
              </a:ext>
            </a:extLst>
          </p:cNvPr>
          <p:cNvSpPr txBox="1"/>
          <p:nvPr/>
        </p:nvSpPr>
        <p:spPr>
          <a:xfrm>
            <a:off x="10201847" y="3038584"/>
            <a:ext cx="9106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34 %</a:t>
            </a:r>
          </a:p>
        </p:txBody>
      </p:sp>
    </p:spTree>
    <p:extLst>
      <p:ext uri="{BB962C8B-B14F-4D97-AF65-F5344CB8AC3E}">
        <p14:creationId xmlns:p14="http://schemas.microsoft.com/office/powerpoint/2010/main" val="769127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k 51">
            <a:extLst>
              <a:ext uri="{FF2B5EF4-FFF2-40B4-BE49-F238E27FC236}">
                <a16:creationId xmlns:a16="http://schemas.microsoft.com/office/drawing/2014/main" id="{D4E753E5-B40B-49C1-B6A1-9427B9820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82" r="23839"/>
          <a:stretch/>
        </p:blipFill>
        <p:spPr>
          <a:xfrm>
            <a:off x="734002" y="3131779"/>
            <a:ext cx="1952748" cy="1267143"/>
          </a:xfrm>
          <a:prstGeom prst="parallelogram">
            <a:avLst>
              <a:gd name="adj" fmla="val 44232"/>
            </a:avLst>
          </a:prstGeom>
        </p:spPr>
      </p:pic>
      <p:sp>
        <p:nvSpPr>
          <p:cNvPr id="22" name="Parallelogramm 21">
            <a:extLst>
              <a:ext uri="{FF2B5EF4-FFF2-40B4-BE49-F238E27FC236}">
                <a16:creationId xmlns:a16="http://schemas.microsoft.com/office/drawing/2014/main" id="{FF8BD957-883B-47D0-8BA4-CB3DC7ABCD3B}"/>
              </a:ext>
            </a:extLst>
          </p:cNvPr>
          <p:cNvSpPr>
            <a:spLocks noChangeAspect="1"/>
          </p:cNvSpPr>
          <p:nvPr/>
        </p:nvSpPr>
        <p:spPr>
          <a:xfrm>
            <a:off x="3077651" y="862962"/>
            <a:ext cx="2015547" cy="1414328"/>
          </a:xfrm>
          <a:prstGeom prst="parallelogram">
            <a:avLst>
              <a:gd name="adj" fmla="val 43973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1598" t="-23338" r="-17356" b="-156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arallelogramm 23">
            <a:extLst>
              <a:ext uri="{FF2B5EF4-FFF2-40B4-BE49-F238E27FC236}">
                <a16:creationId xmlns:a16="http://schemas.microsoft.com/office/drawing/2014/main" id="{BCE02F05-19C1-42A9-A9DA-B5CF790FD67B}"/>
              </a:ext>
            </a:extLst>
          </p:cNvPr>
          <p:cNvSpPr>
            <a:spLocks noChangeAspect="1"/>
          </p:cNvSpPr>
          <p:nvPr/>
        </p:nvSpPr>
        <p:spPr>
          <a:xfrm>
            <a:off x="1503618" y="4395242"/>
            <a:ext cx="2015547" cy="1414328"/>
          </a:xfrm>
          <a:prstGeom prst="parallelogram">
            <a:avLst>
              <a:gd name="adj" fmla="val 43973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" t="-10888" r="-138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arallelogramm 24">
            <a:extLst>
              <a:ext uri="{FF2B5EF4-FFF2-40B4-BE49-F238E27FC236}">
                <a16:creationId xmlns:a16="http://schemas.microsoft.com/office/drawing/2014/main" id="{3058A263-2C5D-4C58-8890-A9D4BD2DECC4}"/>
              </a:ext>
            </a:extLst>
          </p:cNvPr>
          <p:cNvSpPr>
            <a:spLocks noChangeAspect="1"/>
          </p:cNvSpPr>
          <p:nvPr/>
        </p:nvSpPr>
        <p:spPr>
          <a:xfrm>
            <a:off x="3044446" y="2977446"/>
            <a:ext cx="2015547" cy="1414328"/>
          </a:xfrm>
          <a:prstGeom prst="parallelogram">
            <a:avLst>
              <a:gd name="adj" fmla="val 43973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arallelogramm 26">
            <a:extLst>
              <a:ext uri="{FF2B5EF4-FFF2-40B4-BE49-F238E27FC236}">
                <a16:creationId xmlns:a16="http://schemas.microsoft.com/office/drawing/2014/main" id="{7FF4F127-28CB-4113-996B-871C36031F3A}"/>
              </a:ext>
            </a:extLst>
          </p:cNvPr>
          <p:cNvSpPr>
            <a:spLocks noChangeAspect="1"/>
          </p:cNvSpPr>
          <p:nvPr/>
        </p:nvSpPr>
        <p:spPr>
          <a:xfrm>
            <a:off x="5244645" y="1203962"/>
            <a:ext cx="2015547" cy="1414328"/>
          </a:xfrm>
          <a:prstGeom prst="parallelogram">
            <a:avLst>
              <a:gd name="adj" fmla="val 43973"/>
            </a:avLst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arallelogramm 28">
            <a:extLst>
              <a:ext uri="{FF2B5EF4-FFF2-40B4-BE49-F238E27FC236}">
                <a16:creationId xmlns:a16="http://schemas.microsoft.com/office/drawing/2014/main" id="{7152921F-1BB0-49B6-8FC4-A67649FA8AE6}"/>
              </a:ext>
            </a:extLst>
          </p:cNvPr>
          <p:cNvSpPr>
            <a:spLocks noChangeAspect="1"/>
          </p:cNvSpPr>
          <p:nvPr/>
        </p:nvSpPr>
        <p:spPr>
          <a:xfrm>
            <a:off x="7663351" y="2989261"/>
            <a:ext cx="2015547" cy="1414328"/>
          </a:xfrm>
          <a:prstGeom prst="parallelogram">
            <a:avLst>
              <a:gd name="adj" fmla="val 43973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Parallelogramm 31">
            <a:extLst>
              <a:ext uri="{FF2B5EF4-FFF2-40B4-BE49-F238E27FC236}">
                <a16:creationId xmlns:a16="http://schemas.microsoft.com/office/drawing/2014/main" id="{33275DD5-F1BD-4001-B323-2C99D278A440}"/>
              </a:ext>
            </a:extLst>
          </p:cNvPr>
          <p:cNvSpPr>
            <a:spLocks noChangeAspect="1"/>
          </p:cNvSpPr>
          <p:nvPr/>
        </p:nvSpPr>
        <p:spPr>
          <a:xfrm>
            <a:off x="7665660" y="862962"/>
            <a:ext cx="2015547" cy="1414328"/>
          </a:xfrm>
          <a:prstGeom prst="parallelogram">
            <a:avLst>
              <a:gd name="adj" fmla="val 43973"/>
            </a:avLst>
          </a:prstGeom>
          <a:blipFill dpi="0"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Parallelogramm 32">
            <a:extLst>
              <a:ext uri="{FF2B5EF4-FFF2-40B4-BE49-F238E27FC236}">
                <a16:creationId xmlns:a16="http://schemas.microsoft.com/office/drawing/2014/main" id="{392BAF30-A72E-4E54-9342-8A1B750C458D}"/>
              </a:ext>
            </a:extLst>
          </p:cNvPr>
          <p:cNvSpPr>
            <a:spLocks noChangeAspect="1"/>
          </p:cNvSpPr>
          <p:nvPr/>
        </p:nvSpPr>
        <p:spPr>
          <a:xfrm>
            <a:off x="9675452" y="1661099"/>
            <a:ext cx="2015547" cy="1414328"/>
          </a:xfrm>
          <a:prstGeom prst="parallelogram">
            <a:avLst>
              <a:gd name="adj" fmla="val 43973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202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arallelogramm 33">
            <a:extLst>
              <a:ext uri="{FF2B5EF4-FFF2-40B4-BE49-F238E27FC236}">
                <a16:creationId xmlns:a16="http://schemas.microsoft.com/office/drawing/2014/main" id="{B225C42F-F30C-4B9B-9C42-20B1AF0CEDFF}"/>
              </a:ext>
            </a:extLst>
          </p:cNvPr>
          <p:cNvSpPr>
            <a:spLocks noChangeAspect="1"/>
          </p:cNvSpPr>
          <p:nvPr/>
        </p:nvSpPr>
        <p:spPr>
          <a:xfrm>
            <a:off x="8347029" y="4666150"/>
            <a:ext cx="2015547" cy="1414328"/>
          </a:xfrm>
          <a:prstGeom prst="parallelogram">
            <a:avLst>
              <a:gd name="adj" fmla="val 43973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9693" r="-11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Parallelogramm 34">
            <a:extLst>
              <a:ext uri="{FF2B5EF4-FFF2-40B4-BE49-F238E27FC236}">
                <a16:creationId xmlns:a16="http://schemas.microsoft.com/office/drawing/2014/main" id="{9B56E7CF-837A-4AE2-8613-857874DA485C}"/>
              </a:ext>
            </a:extLst>
          </p:cNvPr>
          <p:cNvSpPr/>
          <p:nvPr/>
        </p:nvSpPr>
        <p:spPr>
          <a:xfrm>
            <a:off x="3078323" y="1847849"/>
            <a:ext cx="1588927" cy="438149"/>
          </a:xfrm>
          <a:prstGeom prst="parallelogram">
            <a:avLst>
              <a:gd name="adj" fmla="val 44384"/>
            </a:avLst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arallelogramm 36">
            <a:extLst>
              <a:ext uri="{FF2B5EF4-FFF2-40B4-BE49-F238E27FC236}">
                <a16:creationId xmlns:a16="http://schemas.microsoft.com/office/drawing/2014/main" id="{C9643C9D-9B9D-43A3-A7A5-90CB34210116}"/>
              </a:ext>
            </a:extLst>
          </p:cNvPr>
          <p:cNvSpPr/>
          <p:nvPr/>
        </p:nvSpPr>
        <p:spPr>
          <a:xfrm>
            <a:off x="7688688" y="1847965"/>
            <a:ext cx="1588927" cy="438149"/>
          </a:xfrm>
          <a:prstGeom prst="parallelogram">
            <a:avLst>
              <a:gd name="adj" fmla="val 44384"/>
            </a:avLst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Parallelogramm 37">
            <a:extLst>
              <a:ext uri="{FF2B5EF4-FFF2-40B4-BE49-F238E27FC236}">
                <a16:creationId xmlns:a16="http://schemas.microsoft.com/office/drawing/2014/main" id="{3FBD0404-B7AE-4462-BDD3-420491EC429C}"/>
              </a:ext>
            </a:extLst>
          </p:cNvPr>
          <p:cNvSpPr/>
          <p:nvPr/>
        </p:nvSpPr>
        <p:spPr>
          <a:xfrm>
            <a:off x="3026851" y="3959198"/>
            <a:ext cx="1588927" cy="438149"/>
          </a:xfrm>
          <a:prstGeom prst="parallelogram">
            <a:avLst>
              <a:gd name="adj" fmla="val 44384"/>
            </a:avLst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69578487-3714-46FA-A5A3-AFF4CA135348}"/>
              </a:ext>
            </a:extLst>
          </p:cNvPr>
          <p:cNvSpPr/>
          <p:nvPr/>
        </p:nvSpPr>
        <p:spPr>
          <a:xfrm>
            <a:off x="3206900" y="4038721"/>
            <a:ext cx="12410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casings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85E4F0B8-20FD-4472-912E-2836738CFA2B}"/>
              </a:ext>
            </a:extLst>
          </p:cNvPr>
          <p:cNvSpPr/>
          <p:nvPr/>
        </p:nvSpPr>
        <p:spPr>
          <a:xfrm>
            <a:off x="3410508" y="1825277"/>
            <a:ext cx="984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 for </a:t>
            </a:r>
            <a:br>
              <a:rPr lang="en-US" sz="12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aquaculture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697F7C45-E05D-46CF-8D9C-C24542F7AA44}"/>
              </a:ext>
            </a:extLst>
          </p:cNvPr>
          <p:cNvSpPr/>
          <p:nvPr/>
        </p:nvSpPr>
        <p:spPr>
          <a:xfrm>
            <a:off x="7992885" y="1923123"/>
            <a:ext cx="994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feed</a:t>
            </a:r>
          </a:p>
        </p:txBody>
      </p:sp>
      <p:sp>
        <p:nvSpPr>
          <p:cNvPr id="50" name="Parallelogramm 49">
            <a:extLst>
              <a:ext uri="{FF2B5EF4-FFF2-40B4-BE49-F238E27FC236}">
                <a16:creationId xmlns:a16="http://schemas.microsoft.com/office/drawing/2014/main" id="{1B9603D0-7071-485F-9822-7D5D6B1E0526}"/>
              </a:ext>
            </a:extLst>
          </p:cNvPr>
          <p:cNvSpPr/>
          <p:nvPr/>
        </p:nvSpPr>
        <p:spPr>
          <a:xfrm>
            <a:off x="5244153" y="2180141"/>
            <a:ext cx="1612233" cy="438149"/>
          </a:xfrm>
          <a:prstGeom prst="parallelogram">
            <a:avLst>
              <a:gd name="adj" fmla="val 44384"/>
            </a:avLst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9846D8D5-8AFD-422A-90C9-C3BA94653315}"/>
              </a:ext>
            </a:extLst>
          </p:cNvPr>
          <p:cNvSpPr/>
          <p:nvPr/>
        </p:nvSpPr>
        <p:spPr>
          <a:xfrm>
            <a:off x="5722819" y="2278876"/>
            <a:ext cx="6527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Biofuel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322EAB-1EBF-4F18-8EA1-B44E6CED4BB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6016995" y="4665678"/>
            <a:ext cx="2014008" cy="1414800"/>
          </a:xfrm>
          <a:prstGeom prst="parallelogram">
            <a:avLst>
              <a:gd name="adj" fmla="val 4462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Parallelogramm 54">
            <a:extLst>
              <a:ext uri="{FF2B5EF4-FFF2-40B4-BE49-F238E27FC236}">
                <a16:creationId xmlns:a16="http://schemas.microsoft.com/office/drawing/2014/main" id="{5D9DE9C6-57D3-40E5-8994-CFE958A641DF}"/>
              </a:ext>
            </a:extLst>
          </p:cNvPr>
          <p:cNvSpPr/>
          <p:nvPr/>
        </p:nvSpPr>
        <p:spPr>
          <a:xfrm>
            <a:off x="7656509" y="3972424"/>
            <a:ext cx="1588927" cy="438149"/>
          </a:xfrm>
          <a:prstGeom prst="parallelogram">
            <a:avLst>
              <a:gd name="adj" fmla="val 44384"/>
            </a:avLst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7B00E4F3-1C7D-4328-A341-650F5213B823}"/>
              </a:ext>
            </a:extLst>
          </p:cNvPr>
          <p:cNvSpPr/>
          <p:nvPr/>
        </p:nvSpPr>
        <p:spPr>
          <a:xfrm>
            <a:off x="7761475" y="3950175"/>
            <a:ext cx="1394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for the agricultural sector</a:t>
            </a:r>
          </a:p>
        </p:txBody>
      </p:sp>
      <p:sp>
        <p:nvSpPr>
          <p:cNvPr id="57" name="Parallelogramm 56">
            <a:extLst>
              <a:ext uri="{FF2B5EF4-FFF2-40B4-BE49-F238E27FC236}">
                <a16:creationId xmlns:a16="http://schemas.microsoft.com/office/drawing/2014/main" id="{2488A96D-23A6-4DA0-90E2-BFC755476A61}"/>
              </a:ext>
            </a:extLst>
          </p:cNvPr>
          <p:cNvSpPr/>
          <p:nvPr/>
        </p:nvSpPr>
        <p:spPr>
          <a:xfrm>
            <a:off x="9674834" y="2639202"/>
            <a:ext cx="1588927" cy="438149"/>
          </a:xfrm>
          <a:prstGeom prst="parallelogram">
            <a:avLst>
              <a:gd name="adj" fmla="val 44384"/>
            </a:avLst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F76C6754-481A-46F8-A75F-C574F7891B78}"/>
              </a:ext>
            </a:extLst>
          </p:cNvPr>
          <p:cNvSpPr/>
          <p:nvPr/>
        </p:nvSpPr>
        <p:spPr>
          <a:xfrm>
            <a:off x="9771110" y="2623872"/>
            <a:ext cx="1440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for the food industry</a:t>
            </a:r>
          </a:p>
        </p:txBody>
      </p:sp>
      <p:sp>
        <p:nvSpPr>
          <p:cNvPr id="66" name="Rechteck 2">
            <a:extLst>
              <a:ext uri="{FF2B5EF4-FFF2-40B4-BE49-F238E27FC236}">
                <a16:creationId xmlns:a16="http://schemas.microsoft.com/office/drawing/2014/main" id="{78036F0F-5F38-44CC-9E84-653936744148}"/>
              </a:ext>
            </a:extLst>
          </p:cNvPr>
          <p:cNvSpPr/>
          <p:nvPr/>
        </p:nvSpPr>
        <p:spPr>
          <a:xfrm>
            <a:off x="-26545" y="-10634"/>
            <a:ext cx="9971269" cy="871870"/>
          </a:xfrm>
          <a:custGeom>
            <a:avLst/>
            <a:gdLst>
              <a:gd name="connsiteX0" fmla="*/ 0 w 1778400"/>
              <a:gd name="connsiteY0" fmla="*/ 0 h 712800"/>
              <a:gd name="connsiteX1" fmla="*/ 1778400 w 1778400"/>
              <a:gd name="connsiteY1" fmla="*/ 0 h 712800"/>
              <a:gd name="connsiteX2" fmla="*/ 1778400 w 1778400"/>
              <a:gd name="connsiteY2" fmla="*/ 712800 h 712800"/>
              <a:gd name="connsiteX3" fmla="*/ 0 w 1778400"/>
              <a:gd name="connsiteY3" fmla="*/ 712800 h 712800"/>
              <a:gd name="connsiteX4" fmla="*/ 0 w 17784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778400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883014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16995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0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2114047 w 4104688"/>
              <a:gd name="connsiteY3" fmla="*/ 721600 h 721600"/>
              <a:gd name="connsiteX4" fmla="*/ 0 w 4104688"/>
              <a:gd name="connsiteY4" fmla="*/ 0 h 7216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0 w 4104688"/>
              <a:gd name="connsiteY3" fmla="*/ 721600 h 721600"/>
              <a:gd name="connsiteX4" fmla="*/ 0 w 4104688"/>
              <a:gd name="connsiteY4" fmla="*/ 0 h 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88" h="721600">
                <a:moveTo>
                  <a:pt x="0" y="0"/>
                </a:moveTo>
                <a:lnTo>
                  <a:pt x="4104688" y="8800"/>
                </a:lnTo>
                <a:lnTo>
                  <a:pt x="3997061" y="721600"/>
                </a:lnTo>
                <a:lnTo>
                  <a:pt x="0" y="7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729B628-EFC6-44A2-B9A7-4BBDB7789D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Our portfolio: reliable services and sustainable products</a:t>
            </a:r>
          </a:p>
        </p:txBody>
      </p:sp>
      <p:pic>
        <p:nvPicPr>
          <p:cNvPr id="74" name="Bildplatzhalter 8">
            <a:extLst>
              <a:ext uri="{FF2B5EF4-FFF2-40B4-BE49-F238E27FC236}">
                <a16:creationId xmlns:a16="http://schemas.microsoft.com/office/drawing/2014/main" id="{524587C8-090C-40BA-ADFC-22AF2DF4DC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4321" y="2977487"/>
            <a:ext cx="2004658" cy="1414245"/>
          </a:xfrm>
          <a:prstGeom prst="parallelogram">
            <a:avLst>
              <a:gd name="adj" fmla="val 44318"/>
            </a:avLst>
          </a:prstGeom>
        </p:spPr>
      </p:pic>
      <p:sp>
        <p:nvSpPr>
          <p:cNvPr id="40" name="Parallelogramm 39">
            <a:extLst>
              <a:ext uri="{FF2B5EF4-FFF2-40B4-BE49-F238E27FC236}">
                <a16:creationId xmlns:a16="http://schemas.microsoft.com/office/drawing/2014/main" id="{5E7ECD85-81E1-45E2-964E-46BB0BFACE0F}"/>
              </a:ext>
            </a:extLst>
          </p:cNvPr>
          <p:cNvSpPr/>
          <p:nvPr/>
        </p:nvSpPr>
        <p:spPr>
          <a:xfrm>
            <a:off x="5344795" y="3953625"/>
            <a:ext cx="1588927" cy="438149"/>
          </a:xfrm>
          <a:prstGeom prst="parallelogram">
            <a:avLst>
              <a:gd name="adj" fmla="val 44384"/>
            </a:avLst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DE7F901B-ADD1-48AB-8456-0BC50BC45FA3}"/>
              </a:ext>
            </a:extLst>
          </p:cNvPr>
          <p:cNvSpPr/>
          <p:nvPr/>
        </p:nvSpPr>
        <p:spPr>
          <a:xfrm>
            <a:off x="5456906" y="4031235"/>
            <a:ext cx="13686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fertilizer</a:t>
            </a:r>
          </a:p>
        </p:txBody>
      </p:sp>
      <p:sp>
        <p:nvSpPr>
          <p:cNvPr id="59" name="Parallelogramm 58">
            <a:extLst>
              <a:ext uri="{FF2B5EF4-FFF2-40B4-BE49-F238E27FC236}">
                <a16:creationId xmlns:a16="http://schemas.microsoft.com/office/drawing/2014/main" id="{406C4310-1300-45E2-AA6A-74DEA72902C8}"/>
              </a:ext>
            </a:extLst>
          </p:cNvPr>
          <p:cNvSpPr/>
          <p:nvPr/>
        </p:nvSpPr>
        <p:spPr>
          <a:xfrm>
            <a:off x="736657" y="3947642"/>
            <a:ext cx="1588927" cy="438149"/>
          </a:xfrm>
          <a:prstGeom prst="parallelogram">
            <a:avLst>
              <a:gd name="adj" fmla="val 44384"/>
            </a:avLst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E4E2BC76-C9C2-4D11-9C00-CFCA0109ACBA}"/>
              </a:ext>
            </a:extLst>
          </p:cNvPr>
          <p:cNvSpPr/>
          <p:nvPr/>
        </p:nvSpPr>
        <p:spPr>
          <a:xfrm>
            <a:off x="1148314" y="4027165"/>
            <a:ext cx="7569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food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C2209D6-BF0A-4DBC-9030-FFFB66003D3E}"/>
              </a:ext>
            </a:extLst>
          </p:cNvPr>
          <p:cNvSpPr/>
          <p:nvPr/>
        </p:nvSpPr>
        <p:spPr>
          <a:xfrm>
            <a:off x="3016360" y="6142372"/>
            <a:ext cx="8413639" cy="563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arallelogramm 27">
            <a:extLst>
              <a:ext uri="{FF2B5EF4-FFF2-40B4-BE49-F238E27FC236}">
                <a16:creationId xmlns:a16="http://schemas.microsoft.com/office/drawing/2014/main" id="{39C470E9-A5EE-4C7A-945A-335D532B61A8}"/>
              </a:ext>
            </a:extLst>
          </p:cNvPr>
          <p:cNvSpPr>
            <a:spLocks noChangeAspect="1"/>
          </p:cNvSpPr>
          <p:nvPr/>
        </p:nvSpPr>
        <p:spPr>
          <a:xfrm>
            <a:off x="3478306" y="5151259"/>
            <a:ext cx="2015547" cy="1414328"/>
          </a:xfrm>
          <a:prstGeom prst="parallelogram">
            <a:avLst>
              <a:gd name="adj" fmla="val 43973"/>
            </a:avLst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Parallelogramm 40">
            <a:extLst>
              <a:ext uri="{FF2B5EF4-FFF2-40B4-BE49-F238E27FC236}">
                <a16:creationId xmlns:a16="http://schemas.microsoft.com/office/drawing/2014/main" id="{943A4965-31EC-4332-9D1E-EA0D120E1B16}"/>
              </a:ext>
            </a:extLst>
          </p:cNvPr>
          <p:cNvSpPr/>
          <p:nvPr/>
        </p:nvSpPr>
        <p:spPr>
          <a:xfrm>
            <a:off x="8356869" y="5642329"/>
            <a:ext cx="1588927" cy="438149"/>
          </a:xfrm>
          <a:prstGeom prst="parallelogram">
            <a:avLst>
              <a:gd name="adj" fmla="val 44384"/>
            </a:avLst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428E862B-155C-44FC-9F80-374DD21ED1AE}"/>
              </a:ext>
            </a:extLst>
          </p:cNvPr>
          <p:cNvSpPr/>
          <p:nvPr/>
        </p:nvSpPr>
        <p:spPr>
          <a:xfrm>
            <a:off x="8527699" y="5630824"/>
            <a:ext cx="13615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Pharmaceutical ingredients</a:t>
            </a:r>
          </a:p>
        </p:txBody>
      </p:sp>
      <p:sp>
        <p:nvSpPr>
          <p:cNvPr id="61" name="Parallelogramm 60">
            <a:extLst>
              <a:ext uri="{FF2B5EF4-FFF2-40B4-BE49-F238E27FC236}">
                <a16:creationId xmlns:a16="http://schemas.microsoft.com/office/drawing/2014/main" id="{BAC32BF3-105F-4B5F-BA1E-2E9B0CB47DEB}"/>
              </a:ext>
            </a:extLst>
          </p:cNvPr>
          <p:cNvSpPr/>
          <p:nvPr/>
        </p:nvSpPr>
        <p:spPr>
          <a:xfrm>
            <a:off x="1510700" y="5399061"/>
            <a:ext cx="1588927" cy="438149"/>
          </a:xfrm>
          <a:prstGeom prst="parallelogram">
            <a:avLst>
              <a:gd name="adj" fmla="val 44384"/>
            </a:avLst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F70CA18B-4B06-4A7C-9081-C69747CF61D0}"/>
              </a:ext>
            </a:extLst>
          </p:cNvPr>
          <p:cNvSpPr/>
          <p:nvPr/>
        </p:nvSpPr>
        <p:spPr>
          <a:xfrm>
            <a:off x="1648173" y="5370780"/>
            <a:ext cx="1349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Supplements for animal health</a:t>
            </a:r>
          </a:p>
        </p:txBody>
      </p:sp>
      <p:sp>
        <p:nvSpPr>
          <p:cNvPr id="9" name="Parallelogramm 8">
            <a:extLst>
              <a:ext uri="{FF2B5EF4-FFF2-40B4-BE49-F238E27FC236}">
                <a16:creationId xmlns:a16="http://schemas.microsoft.com/office/drawing/2014/main" id="{8D69BC03-6FF5-4632-9684-F216B3A145A7}"/>
              </a:ext>
            </a:extLst>
          </p:cNvPr>
          <p:cNvSpPr/>
          <p:nvPr/>
        </p:nvSpPr>
        <p:spPr>
          <a:xfrm>
            <a:off x="-264160" y="6214198"/>
            <a:ext cx="3350260" cy="35044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4B9747D-5544-4CE2-89C3-7A2D4F28FD54}"/>
              </a:ext>
            </a:extLst>
          </p:cNvPr>
          <p:cNvSpPr txBox="1"/>
          <p:nvPr/>
        </p:nvSpPr>
        <p:spPr>
          <a:xfrm>
            <a:off x="567703" y="6235529"/>
            <a:ext cx="2175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SARIA Corporate Video</a:t>
            </a:r>
          </a:p>
        </p:txBody>
      </p:sp>
      <p:pic>
        <p:nvPicPr>
          <p:cNvPr id="1030" name="Picture 6" descr="White Video Camera Icon #340275 - Free Icons Library">
            <a:extLst>
              <a:ext uri="{FF2B5EF4-FFF2-40B4-BE49-F238E27FC236}">
                <a16:creationId xmlns:a16="http://schemas.microsoft.com/office/drawing/2014/main" id="{CA41041F-321A-4E79-BA78-BDFE6A20C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437" y="6240609"/>
            <a:ext cx="333572" cy="26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hlinkClick r:id="rId15"/>
            <a:extLst>
              <a:ext uri="{FF2B5EF4-FFF2-40B4-BE49-F238E27FC236}">
                <a16:creationId xmlns:a16="http://schemas.microsoft.com/office/drawing/2014/main" id="{9E6F5B9D-A349-4082-A59A-FB820F2CD567}"/>
              </a:ext>
            </a:extLst>
          </p:cNvPr>
          <p:cNvSpPr/>
          <p:nvPr/>
        </p:nvSpPr>
        <p:spPr>
          <a:xfrm>
            <a:off x="-264159" y="6124574"/>
            <a:ext cx="3426459" cy="49952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Parallelogramm 52">
            <a:extLst>
              <a:ext uri="{FF2B5EF4-FFF2-40B4-BE49-F238E27FC236}">
                <a16:creationId xmlns:a16="http://schemas.microsoft.com/office/drawing/2014/main" id="{425F1AAF-648D-4A48-9827-3B9C8219D25A}"/>
              </a:ext>
            </a:extLst>
          </p:cNvPr>
          <p:cNvSpPr/>
          <p:nvPr/>
        </p:nvSpPr>
        <p:spPr>
          <a:xfrm>
            <a:off x="6009401" y="5642329"/>
            <a:ext cx="1588927" cy="438149"/>
          </a:xfrm>
          <a:prstGeom prst="parallelogram">
            <a:avLst>
              <a:gd name="adj" fmla="val 44384"/>
            </a:avLst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2DE48730-1F41-4B2B-A407-CB8A661933C5}"/>
              </a:ext>
            </a:extLst>
          </p:cNvPr>
          <p:cNvSpPr/>
          <p:nvPr/>
        </p:nvSpPr>
        <p:spPr>
          <a:xfrm>
            <a:off x="6147781" y="5630824"/>
            <a:ext cx="1368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 energy</a:t>
            </a:r>
          </a:p>
        </p:txBody>
      </p:sp>
      <p:sp>
        <p:nvSpPr>
          <p:cNvPr id="63" name="Parallelogramm 62">
            <a:extLst>
              <a:ext uri="{FF2B5EF4-FFF2-40B4-BE49-F238E27FC236}">
                <a16:creationId xmlns:a16="http://schemas.microsoft.com/office/drawing/2014/main" id="{6C0E8053-F7FE-44EA-80DC-120C97203070}"/>
              </a:ext>
            </a:extLst>
          </p:cNvPr>
          <p:cNvSpPr/>
          <p:nvPr/>
        </p:nvSpPr>
        <p:spPr>
          <a:xfrm>
            <a:off x="3471066" y="6133011"/>
            <a:ext cx="1622132" cy="438149"/>
          </a:xfrm>
          <a:prstGeom prst="parallelogram">
            <a:avLst>
              <a:gd name="adj" fmla="val 44384"/>
            </a:avLst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F4C3647F-6295-4242-A130-BCCCFB848F6D}"/>
              </a:ext>
            </a:extLst>
          </p:cNvPr>
          <p:cNvSpPr/>
          <p:nvPr/>
        </p:nvSpPr>
        <p:spPr>
          <a:xfrm>
            <a:off x="3581194" y="6212534"/>
            <a:ext cx="13686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Heparin API</a:t>
            </a:r>
          </a:p>
        </p:txBody>
      </p:sp>
      <p:pic>
        <p:nvPicPr>
          <p:cNvPr id="6" name="Grafik 51">
            <a:extLst>
              <a:ext uri="{FF2B5EF4-FFF2-40B4-BE49-F238E27FC236}">
                <a16:creationId xmlns:a16="http://schemas.microsoft.com/office/drawing/2014/main" id="{50EFEE69-2089-ADC2-561F-FE465585325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1" b="1851"/>
          <a:stretch/>
        </p:blipFill>
        <p:spPr>
          <a:xfrm>
            <a:off x="1471677" y="1471062"/>
            <a:ext cx="1952748" cy="1267143"/>
          </a:xfrm>
          <a:prstGeom prst="parallelogram">
            <a:avLst>
              <a:gd name="adj" fmla="val 44232"/>
            </a:avLst>
          </a:prstGeom>
        </p:spPr>
      </p:pic>
      <p:sp>
        <p:nvSpPr>
          <p:cNvPr id="7" name="Parallelogramm 58">
            <a:extLst>
              <a:ext uri="{FF2B5EF4-FFF2-40B4-BE49-F238E27FC236}">
                <a16:creationId xmlns:a16="http://schemas.microsoft.com/office/drawing/2014/main" id="{8E3833EF-192F-5D96-F92B-3AD37812710D}"/>
              </a:ext>
            </a:extLst>
          </p:cNvPr>
          <p:cNvSpPr/>
          <p:nvPr/>
        </p:nvSpPr>
        <p:spPr>
          <a:xfrm>
            <a:off x="1453653" y="2302425"/>
            <a:ext cx="1606012" cy="444127"/>
          </a:xfrm>
          <a:prstGeom prst="parallelogram">
            <a:avLst>
              <a:gd name="adj" fmla="val 44384"/>
            </a:avLst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hteck 59">
            <a:extLst>
              <a:ext uri="{FF2B5EF4-FFF2-40B4-BE49-F238E27FC236}">
                <a16:creationId xmlns:a16="http://schemas.microsoft.com/office/drawing/2014/main" id="{4675BD01-25D1-681A-B023-1A446FE67F32}"/>
              </a:ext>
            </a:extLst>
          </p:cNvPr>
          <p:cNvSpPr/>
          <p:nvPr/>
        </p:nvSpPr>
        <p:spPr>
          <a:xfrm>
            <a:off x="1648174" y="2293870"/>
            <a:ext cx="1199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Collagen films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coatings</a:t>
            </a:r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8E660D8-8B52-42AE-9D9E-D46750CA980F}"/>
              </a:ext>
            </a:extLst>
          </p:cNvPr>
          <p:cNvGrpSpPr/>
          <p:nvPr/>
        </p:nvGrpSpPr>
        <p:grpSpPr>
          <a:xfrm>
            <a:off x="730827" y="789027"/>
            <a:ext cx="9548201" cy="5775611"/>
            <a:chOff x="730827" y="789027"/>
            <a:chExt cx="9548201" cy="5775611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B42EA53F-EA1A-4F5B-97AD-C1E3568745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9004" y="1660699"/>
              <a:ext cx="1950024" cy="4408274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4048F022-31B3-4731-BC4B-9EA9F93D51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4560" y="789027"/>
              <a:ext cx="2324444" cy="5279947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BF27B549-8F48-446B-86D5-F621409BF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3618" y="789028"/>
              <a:ext cx="2227674" cy="5020542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E8EC11FF-C7C1-417F-97CA-BDBBA53D6902}"/>
                </a:ext>
              </a:extLst>
            </p:cNvPr>
            <p:cNvCxnSpPr>
              <a:cxnSpLocks/>
            </p:cNvCxnSpPr>
            <p:nvPr/>
          </p:nvCxnSpPr>
          <p:spPr>
            <a:xfrm>
              <a:off x="730827" y="4403589"/>
              <a:ext cx="8341736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7FEFC9BB-6865-4845-93BC-1ECD3F37D4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1701" y="1203962"/>
              <a:ext cx="2390459" cy="536067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5410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5236C2B-5DF8-4FC6-BA67-3982160D2D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Successful development: sustainable growth for many years</a:t>
            </a:r>
          </a:p>
        </p:txBody>
      </p:sp>
      <p:graphicFrame>
        <p:nvGraphicFramePr>
          <p:cNvPr id="26" name="Diagramm 25">
            <a:extLst>
              <a:ext uri="{FF2B5EF4-FFF2-40B4-BE49-F238E27FC236}">
                <a16:creationId xmlns:a16="http://schemas.microsoft.com/office/drawing/2014/main" id="{CA0B702F-50F6-482D-B2C2-4753084CD4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634275"/>
              </p:ext>
            </p:extLst>
          </p:nvPr>
        </p:nvGraphicFramePr>
        <p:xfrm>
          <a:off x="236047" y="932766"/>
          <a:ext cx="11839835" cy="50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0EE27608-765F-40D8-BE07-2F5B01C62A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3458955"/>
              </p:ext>
            </p:extLst>
          </p:nvPr>
        </p:nvGraphicFramePr>
        <p:xfrm>
          <a:off x="47134" y="828097"/>
          <a:ext cx="12010426" cy="5139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8" name="Textplatzhalter 2">
            <a:extLst>
              <a:ext uri="{FF2B5EF4-FFF2-40B4-BE49-F238E27FC236}">
                <a16:creationId xmlns:a16="http://schemas.microsoft.com/office/drawing/2014/main" id="{4612D3A2-BED0-4B99-80C5-C34357F58C30}"/>
              </a:ext>
            </a:extLst>
          </p:cNvPr>
          <p:cNvSpPr txBox="1">
            <a:spLocks/>
          </p:cNvSpPr>
          <p:nvPr/>
        </p:nvSpPr>
        <p:spPr>
          <a:xfrm>
            <a:off x="728521" y="1197702"/>
            <a:ext cx="5363583" cy="3012794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4"/>
              </a:buBlip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4"/>
              </a:buBlip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4"/>
              </a:buBlip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4"/>
              </a:buBlip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4"/>
              </a:buBlip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Continuous expansion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our portfolio</a:t>
            </a:r>
            <a:r>
              <a:rPr lang="en-US" dirty="0"/>
              <a:t> through new applications, technologies, and solutions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Increased specialization and upscaling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products and services we offer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b="1" dirty="0"/>
              <a:t>Internationalization</a:t>
            </a:r>
            <a:r>
              <a:rPr lang="en-US" dirty="0"/>
              <a:t> in relevant growth markets </a:t>
            </a:r>
            <a:br>
              <a:rPr lang="en-US" dirty="0"/>
            </a:br>
            <a:r>
              <a:rPr lang="en-US" dirty="0"/>
              <a:t>with a global perspective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b="1" dirty="0"/>
              <a:t>Clear customer focus </a:t>
            </a:r>
            <a:r>
              <a:rPr lang="en-US" dirty="0"/>
              <a:t>and</a:t>
            </a:r>
            <a:r>
              <a:rPr lang="en-US" b="1" dirty="0"/>
              <a:t> sustainability </a:t>
            </a:r>
            <a:br>
              <a:rPr lang="en-US" b="1" dirty="0"/>
            </a:br>
            <a:r>
              <a:rPr lang="en-US" dirty="0"/>
              <a:t>as the basis for future growth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 Box 133">
            <a:extLst>
              <a:ext uri="{FF2B5EF4-FFF2-40B4-BE49-F238E27FC236}">
                <a16:creationId xmlns:a16="http://schemas.microsoft.com/office/drawing/2014/main" id="{A3A338B5-841D-41C9-8220-69432ECF0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9377" y="3404198"/>
            <a:ext cx="1639021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b="0" dirty="0">
                <a:latin typeface="+mn-lt"/>
              </a:rPr>
              <a:t>The Group’s revenue hits </a:t>
            </a:r>
            <a:r>
              <a:rPr lang="en-US" sz="1000" dirty="0">
                <a:solidFill>
                  <a:schemeClr val="accent2"/>
                </a:solidFill>
                <a:latin typeface="+mn-lt"/>
              </a:rPr>
              <a:t>EUR 1 bn</a:t>
            </a:r>
            <a:r>
              <a:rPr lang="en-US" sz="1000" b="0" dirty="0">
                <a:latin typeface="+mn-lt"/>
              </a:rPr>
              <a:t> for the first time</a:t>
            </a:r>
          </a:p>
        </p:txBody>
      </p:sp>
      <p:sp>
        <p:nvSpPr>
          <p:cNvPr id="101" name="Text Box 133">
            <a:extLst>
              <a:ext uri="{FF2B5EF4-FFF2-40B4-BE49-F238E27FC236}">
                <a16:creationId xmlns:a16="http://schemas.microsoft.com/office/drawing/2014/main" id="{FB3E6835-EFA7-4349-9821-0B543095A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156" y="1424291"/>
            <a:ext cx="155146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r>
              <a:rPr lang="en-US" sz="1000" b="0" dirty="0">
                <a:latin typeface="+mn-lt"/>
              </a:rPr>
              <a:t>The Group’s revenue grows to </a:t>
            </a:r>
            <a:r>
              <a:rPr lang="en-US" sz="1000" dirty="0">
                <a:solidFill>
                  <a:schemeClr val="accent2"/>
                </a:solidFill>
                <a:latin typeface="+mn-lt"/>
              </a:rPr>
              <a:t>EUR 3 bn</a:t>
            </a:r>
            <a:endParaRPr lang="en-US" sz="1000" b="0" dirty="0">
              <a:latin typeface="+mn-lt"/>
            </a:endParaRP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03BDC744-A390-4A5F-90CA-A7BE59205610}"/>
              </a:ext>
            </a:extLst>
          </p:cNvPr>
          <p:cNvSpPr txBox="1"/>
          <p:nvPr/>
        </p:nvSpPr>
        <p:spPr>
          <a:xfrm>
            <a:off x="10209316" y="5365631"/>
            <a:ext cx="1551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</a:p>
        </p:txBody>
      </p:sp>
      <p:sp>
        <p:nvSpPr>
          <p:cNvPr id="14" name="Text Box 133">
            <a:extLst>
              <a:ext uri="{FF2B5EF4-FFF2-40B4-BE49-F238E27FC236}">
                <a16:creationId xmlns:a16="http://schemas.microsoft.com/office/drawing/2014/main" id="{25DC0A3E-8E30-43F1-B9C7-EC2FD0A1F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37" y="4881994"/>
            <a:ext cx="700466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1000" dirty="0">
                <a:solidFill>
                  <a:srgbClr val="FF0000"/>
                </a:solidFill>
                <a:latin typeface="+mn-lt"/>
              </a:rPr>
              <a:t>EUR 180 m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2F4B5FDF-0174-4E0E-B2FB-15DB81BBB0FE}"/>
              </a:ext>
            </a:extLst>
          </p:cNvPr>
          <p:cNvCxnSpPr>
            <a:cxnSpLocks/>
          </p:cNvCxnSpPr>
          <p:nvPr/>
        </p:nvCxnSpPr>
        <p:spPr>
          <a:xfrm>
            <a:off x="520914" y="5055646"/>
            <a:ext cx="0" cy="46669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BD4D39FA-5628-EBD7-2B53-4EEFC78E4149}"/>
              </a:ext>
            </a:extLst>
          </p:cNvPr>
          <p:cNvCxnSpPr>
            <a:cxnSpLocks/>
          </p:cNvCxnSpPr>
          <p:nvPr/>
        </p:nvCxnSpPr>
        <p:spPr>
          <a:xfrm>
            <a:off x="7587832" y="3821525"/>
            <a:ext cx="0" cy="46669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C95C804-3B71-7CFB-B9F3-B33B15BAB28E}"/>
              </a:ext>
            </a:extLst>
          </p:cNvPr>
          <p:cNvCxnSpPr>
            <a:cxnSpLocks/>
          </p:cNvCxnSpPr>
          <p:nvPr/>
        </p:nvCxnSpPr>
        <p:spPr>
          <a:xfrm>
            <a:off x="11407482" y="1666873"/>
            <a:ext cx="0" cy="46669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051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m 2">
            <a:extLst>
              <a:ext uri="{FF2B5EF4-FFF2-40B4-BE49-F238E27FC236}">
                <a16:creationId xmlns:a16="http://schemas.microsoft.com/office/drawing/2014/main" id="{BB61221A-38DF-4B69-A89A-C754A4A1DEED}"/>
              </a:ext>
            </a:extLst>
          </p:cNvPr>
          <p:cNvSpPr/>
          <p:nvPr/>
        </p:nvSpPr>
        <p:spPr>
          <a:xfrm>
            <a:off x="1917699" y="5994400"/>
            <a:ext cx="9606879" cy="81085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4F1C454-1AF7-4D33-BFA3-52798EE8B8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753" y="233905"/>
            <a:ext cx="9314120" cy="474392"/>
          </a:xfrm>
        </p:spPr>
        <p:txBody>
          <a:bodyPr/>
          <a:lstStyle/>
          <a:p>
            <a:r>
              <a:rPr lang="en-US" dirty="0"/>
              <a:t>The SARIA Framework: our purpose, vision and mission</a:t>
            </a:r>
          </a:p>
        </p:txBody>
      </p:sp>
      <p:sp>
        <p:nvSpPr>
          <p:cNvPr id="18" name="Sechseck 17">
            <a:extLst>
              <a:ext uri="{FF2B5EF4-FFF2-40B4-BE49-F238E27FC236}">
                <a16:creationId xmlns:a16="http://schemas.microsoft.com/office/drawing/2014/main" id="{BC651324-E5F9-4F35-A9F5-303F47C72481}"/>
              </a:ext>
            </a:extLst>
          </p:cNvPr>
          <p:cNvSpPr/>
          <p:nvPr/>
        </p:nvSpPr>
        <p:spPr>
          <a:xfrm>
            <a:off x="693105" y="3272457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9D9D9C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0" name="Sechseck 19">
            <a:extLst>
              <a:ext uri="{FF2B5EF4-FFF2-40B4-BE49-F238E27FC236}">
                <a16:creationId xmlns:a16="http://schemas.microsoft.com/office/drawing/2014/main" id="{77BD56A8-9732-49C6-ACC9-6B140EFFCFC1}"/>
              </a:ext>
            </a:extLst>
          </p:cNvPr>
          <p:cNvSpPr/>
          <p:nvPr/>
        </p:nvSpPr>
        <p:spPr>
          <a:xfrm>
            <a:off x="-1023680" y="4263125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575756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1" name="Sechseck 20">
            <a:extLst>
              <a:ext uri="{FF2B5EF4-FFF2-40B4-BE49-F238E27FC236}">
                <a16:creationId xmlns:a16="http://schemas.microsoft.com/office/drawing/2014/main" id="{E2C3DB09-529C-4D3E-87E2-1E8B7986D9E2}"/>
              </a:ext>
            </a:extLst>
          </p:cNvPr>
          <p:cNvSpPr/>
          <p:nvPr/>
        </p:nvSpPr>
        <p:spPr>
          <a:xfrm>
            <a:off x="2409890" y="4263124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FF0000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22" name="Sechseck 21">
            <a:extLst>
              <a:ext uri="{FF2B5EF4-FFF2-40B4-BE49-F238E27FC236}">
                <a16:creationId xmlns:a16="http://schemas.microsoft.com/office/drawing/2014/main" id="{21360F08-52B8-4B11-8297-A3B8892F8340}"/>
              </a:ext>
            </a:extLst>
          </p:cNvPr>
          <p:cNvSpPr/>
          <p:nvPr/>
        </p:nvSpPr>
        <p:spPr>
          <a:xfrm>
            <a:off x="-1023680" y="2281790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004982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30" name="Sechseck 29">
            <a:extLst>
              <a:ext uri="{FF2B5EF4-FFF2-40B4-BE49-F238E27FC236}">
                <a16:creationId xmlns:a16="http://schemas.microsoft.com/office/drawing/2014/main" id="{A48ABFD4-32D0-4F76-9031-A4061FF95899}"/>
              </a:ext>
            </a:extLst>
          </p:cNvPr>
          <p:cNvSpPr/>
          <p:nvPr/>
        </p:nvSpPr>
        <p:spPr>
          <a:xfrm>
            <a:off x="682578" y="1291122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FF0000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32" name="Sechseck 31">
            <a:extLst>
              <a:ext uri="{FF2B5EF4-FFF2-40B4-BE49-F238E27FC236}">
                <a16:creationId xmlns:a16="http://schemas.microsoft.com/office/drawing/2014/main" id="{497C1E7D-D2F1-45D0-B680-8781DF015FEE}"/>
              </a:ext>
            </a:extLst>
          </p:cNvPr>
          <p:cNvSpPr/>
          <p:nvPr/>
        </p:nvSpPr>
        <p:spPr>
          <a:xfrm>
            <a:off x="2409890" y="6244460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575756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37" name="Sechseck 36">
            <a:extLst>
              <a:ext uri="{FF2B5EF4-FFF2-40B4-BE49-F238E27FC236}">
                <a16:creationId xmlns:a16="http://schemas.microsoft.com/office/drawing/2014/main" id="{3B0972EE-FF4E-42E6-A38C-AE08241232C7}"/>
              </a:ext>
            </a:extLst>
          </p:cNvPr>
          <p:cNvSpPr/>
          <p:nvPr/>
        </p:nvSpPr>
        <p:spPr>
          <a:xfrm>
            <a:off x="2399363" y="2281790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004982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38" name="Sechseck 37">
            <a:extLst>
              <a:ext uri="{FF2B5EF4-FFF2-40B4-BE49-F238E27FC236}">
                <a16:creationId xmlns:a16="http://schemas.microsoft.com/office/drawing/2014/main" id="{8223806B-A323-41F8-9A68-989DE9C6AA21}"/>
              </a:ext>
            </a:extLst>
          </p:cNvPr>
          <p:cNvSpPr/>
          <p:nvPr/>
        </p:nvSpPr>
        <p:spPr>
          <a:xfrm>
            <a:off x="4116148" y="3272455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575756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39" name="Sechseck 38">
            <a:extLst>
              <a:ext uri="{FF2B5EF4-FFF2-40B4-BE49-F238E27FC236}">
                <a16:creationId xmlns:a16="http://schemas.microsoft.com/office/drawing/2014/main" id="{7962250D-F144-4DA3-80D4-8B45ED231430}"/>
              </a:ext>
            </a:extLst>
          </p:cNvPr>
          <p:cNvSpPr/>
          <p:nvPr/>
        </p:nvSpPr>
        <p:spPr>
          <a:xfrm>
            <a:off x="4126675" y="5253792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004982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0" name="Sechseck 39">
            <a:extLst>
              <a:ext uri="{FF2B5EF4-FFF2-40B4-BE49-F238E27FC236}">
                <a16:creationId xmlns:a16="http://schemas.microsoft.com/office/drawing/2014/main" id="{296652F0-80F6-4DF9-8BE9-06FDB10FAB76}"/>
              </a:ext>
            </a:extLst>
          </p:cNvPr>
          <p:cNvSpPr/>
          <p:nvPr/>
        </p:nvSpPr>
        <p:spPr>
          <a:xfrm>
            <a:off x="5843460" y="2281790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9D9D9C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1" name="Sechseck 40">
            <a:extLst>
              <a:ext uri="{FF2B5EF4-FFF2-40B4-BE49-F238E27FC236}">
                <a16:creationId xmlns:a16="http://schemas.microsoft.com/office/drawing/2014/main" id="{99CA05A6-1FCB-48E6-96C4-026419559978}"/>
              </a:ext>
            </a:extLst>
          </p:cNvPr>
          <p:cNvSpPr/>
          <p:nvPr/>
        </p:nvSpPr>
        <p:spPr>
          <a:xfrm>
            <a:off x="5832933" y="4263125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FF0000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2" name="Sechseck 41">
            <a:extLst>
              <a:ext uri="{FF2B5EF4-FFF2-40B4-BE49-F238E27FC236}">
                <a16:creationId xmlns:a16="http://schemas.microsoft.com/office/drawing/2014/main" id="{2C3FF7AC-321F-4115-95A3-3BFFC1DFBE80}"/>
              </a:ext>
            </a:extLst>
          </p:cNvPr>
          <p:cNvSpPr/>
          <p:nvPr/>
        </p:nvSpPr>
        <p:spPr>
          <a:xfrm>
            <a:off x="7560245" y="5253792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575756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3" name="Sechseck 42">
            <a:extLst>
              <a:ext uri="{FF2B5EF4-FFF2-40B4-BE49-F238E27FC236}">
                <a16:creationId xmlns:a16="http://schemas.microsoft.com/office/drawing/2014/main" id="{1CF79F40-224A-493C-AB08-86190C7D02DD}"/>
              </a:ext>
            </a:extLst>
          </p:cNvPr>
          <p:cNvSpPr/>
          <p:nvPr/>
        </p:nvSpPr>
        <p:spPr>
          <a:xfrm>
            <a:off x="7560245" y="3272457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004982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4" name="Sechseck 43">
            <a:extLst>
              <a:ext uri="{FF2B5EF4-FFF2-40B4-BE49-F238E27FC236}">
                <a16:creationId xmlns:a16="http://schemas.microsoft.com/office/drawing/2014/main" id="{2F2E94EF-435D-46DE-8E52-A99C71725276}"/>
              </a:ext>
            </a:extLst>
          </p:cNvPr>
          <p:cNvSpPr/>
          <p:nvPr/>
        </p:nvSpPr>
        <p:spPr>
          <a:xfrm>
            <a:off x="9277030" y="4263125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9D9D9C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5" name="Sechseck 44">
            <a:extLst>
              <a:ext uri="{FF2B5EF4-FFF2-40B4-BE49-F238E27FC236}">
                <a16:creationId xmlns:a16="http://schemas.microsoft.com/office/drawing/2014/main" id="{30F4749F-0E00-40F4-889A-EA8F4B935167}"/>
              </a:ext>
            </a:extLst>
          </p:cNvPr>
          <p:cNvSpPr/>
          <p:nvPr/>
        </p:nvSpPr>
        <p:spPr>
          <a:xfrm>
            <a:off x="9277030" y="6244460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004982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46" name="Sechseck 45">
            <a:extLst>
              <a:ext uri="{FF2B5EF4-FFF2-40B4-BE49-F238E27FC236}">
                <a16:creationId xmlns:a16="http://schemas.microsoft.com/office/drawing/2014/main" id="{52F9442E-8EEF-4A3E-A7E1-6E2167BE4D5E}"/>
              </a:ext>
            </a:extLst>
          </p:cNvPr>
          <p:cNvSpPr/>
          <p:nvPr/>
        </p:nvSpPr>
        <p:spPr>
          <a:xfrm>
            <a:off x="10993815" y="3272457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FF0000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B5B16C5-C199-4AAE-9C4B-BEA7A9A83DFA}"/>
              </a:ext>
            </a:extLst>
          </p:cNvPr>
          <p:cNvSpPr txBox="1"/>
          <p:nvPr/>
        </p:nvSpPr>
        <p:spPr>
          <a:xfrm>
            <a:off x="793273" y="2053848"/>
            <a:ext cx="2071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3B64AE9C-DAF1-413E-B528-F6100E3961F2}"/>
              </a:ext>
            </a:extLst>
          </p:cNvPr>
          <p:cNvSpPr txBox="1"/>
          <p:nvPr/>
        </p:nvSpPr>
        <p:spPr>
          <a:xfrm>
            <a:off x="5946184" y="5055938"/>
            <a:ext cx="2071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B0E58A0-C986-4D00-BBCD-DED653C08587}"/>
              </a:ext>
            </a:extLst>
          </p:cNvPr>
          <p:cNvSpPr txBox="1"/>
          <p:nvPr/>
        </p:nvSpPr>
        <p:spPr>
          <a:xfrm>
            <a:off x="2636803" y="2830805"/>
            <a:ext cx="182346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the preferred partner for sustainable solutions, setting best-in-class standards within our industry. 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B6394F4D-1056-437D-BB06-B6354E1C0336}"/>
              </a:ext>
            </a:extLst>
          </p:cNvPr>
          <p:cNvSpPr txBox="1"/>
          <p:nvPr/>
        </p:nvSpPr>
        <p:spPr>
          <a:xfrm>
            <a:off x="4286944" y="3762505"/>
            <a:ext cx="198833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meet the needs </a:t>
            </a:r>
            <a:b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our partners through strong customer orientation, continuous innovation, and by having the best people.</a:t>
            </a: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40793D31-026D-4E4A-8F33-405B19422F7F}"/>
              </a:ext>
            </a:extLst>
          </p:cNvPr>
          <p:cNvSpPr/>
          <p:nvPr/>
        </p:nvSpPr>
        <p:spPr>
          <a:xfrm rot="7237518">
            <a:off x="2700456" y="2759852"/>
            <a:ext cx="120343" cy="10668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Gleichschenkliges Dreieck 48">
            <a:extLst>
              <a:ext uri="{FF2B5EF4-FFF2-40B4-BE49-F238E27FC236}">
                <a16:creationId xmlns:a16="http://schemas.microsoft.com/office/drawing/2014/main" id="{4AD6DFB1-1CDB-46D7-85C1-744200F7976D}"/>
              </a:ext>
            </a:extLst>
          </p:cNvPr>
          <p:cNvSpPr/>
          <p:nvPr/>
        </p:nvSpPr>
        <p:spPr>
          <a:xfrm rot="7237518">
            <a:off x="4400097" y="3769490"/>
            <a:ext cx="120343" cy="10668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40FC3C73-CD90-474B-8145-A57E42438F36}"/>
              </a:ext>
            </a:extLst>
          </p:cNvPr>
          <p:cNvSpPr txBox="1"/>
          <p:nvPr/>
        </p:nvSpPr>
        <p:spPr>
          <a:xfrm>
            <a:off x="7715250" y="3370573"/>
            <a:ext cx="19883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create value </a:t>
            </a:r>
            <a:b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our partners </a:t>
            </a:r>
            <a:b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environment </a:t>
            </a:r>
            <a:b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delivering reliable services and transforming organic resources into high-quality ingredients for agriculture, energy, pet </a:t>
            </a:r>
            <a:b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food, animal feed, </a:t>
            </a:r>
            <a:b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pharma.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45926953-9F86-4ABB-835B-190F2A06D034}"/>
              </a:ext>
            </a:extLst>
          </p:cNvPr>
          <p:cNvSpPr txBox="1"/>
          <p:nvPr/>
        </p:nvSpPr>
        <p:spPr>
          <a:xfrm>
            <a:off x="7715250" y="5599147"/>
            <a:ext cx="19883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entrepreneurial </a:t>
            </a:r>
            <a:b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spirit, a hands-on </a:t>
            </a:r>
            <a:b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mentality and passion for </a:t>
            </a:r>
            <a:b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business along the entire value chain form the basis of our worldwide activities.</a:t>
            </a:r>
          </a:p>
        </p:txBody>
      </p:sp>
      <p:sp>
        <p:nvSpPr>
          <p:cNvPr id="52" name="Sechseck 51">
            <a:extLst>
              <a:ext uri="{FF2B5EF4-FFF2-40B4-BE49-F238E27FC236}">
                <a16:creationId xmlns:a16="http://schemas.microsoft.com/office/drawing/2014/main" id="{3CBF37DD-CEBA-40C0-84EA-1410504EA8A1}"/>
              </a:ext>
            </a:extLst>
          </p:cNvPr>
          <p:cNvSpPr/>
          <p:nvPr/>
        </p:nvSpPr>
        <p:spPr>
          <a:xfrm>
            <a:off x="-1023681" y="6244459"/>
            <a:ext cx="2298349" cy="1981335"/>
          </a:xfrm>
          <a:prstGeom prst="hexagon">
            <a:avLst>
              <a:gd name="adj" fmla="val 29298"/>
              <a:gd name="vf" fmla="val 115470"/>
            </a:avLst>
          </a:prstGeom>
          <a:solidFill>
            <a:srgbClr val="9D9D9C"/>
          </a:solidFill>
          <a:ln w="571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/>
              <a:ea typeface="+mn-ea"/>
              <a:cs typeface="+mn-cs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8C10CFAB-0541-414F-ABD9-707A66B3CFBE}"/>
              </a:ext>
            </a:extLst>
          </p:cNvPr>
          <p:cNvSpPr txBox="1"/>
          <p:nvPr/>
        </p:nvSpPr>
        <p:spPr>
          <a:xfrm>
            <a:off x="8560838" y="1350883"/>
            <a:ext cx="3443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+mj-lt"/>
                <a:cs typeface="Arial" panose="020B0604020202020204" pitchFamily="34" charset="0"/>
              </a:rPr>
              <a:t>Together towards a</a:t>
            </a:r>
          </a:p>
          <a:p>
            <a:pPr algn="l"/>
            <a:r>
              <a:rPr lang="en-US" sz="2400" b="1" dirty="0">
                <a:latin typeface="+mj-lt"/>
                <a:cs typeface="Arial" panose="020B0604020202020204" pitchFamily="34" charset="0"/>
              </a:rPr>
              <a:t>sustainable world and</a:t>
            </a:r>
          </a:p>
          <a:p>
            <a:pPr algn="l"/>
            <a:r>
              <a:rPr lang="en-US" sz="2400" b="1" dirty="0">
                <a:latin typeface="+mj-lt"/>
                <a:cs typeface="Arial" panose="020B0604020202020204" pitchFamily="34" charset="0"/>
              </a:rPr>
              <a:t>healthier living</a:t>
            </a:r>
          </a:p>
        </p:txBody>
      </p:sp>
      <p:sp>
        <p:nvSpPr>
          <p:cNvPr id="55" name="Gleichschenkliges Dreieck 54">
            <a:extLst>
              <a:ext uri="{FF2B5EF4-FFF2-40B4-BE49-F238E27FC236}">
                <a16:creationId xmlns:a16="http://schemas.microsoft.com/office/drawing/2014/main" id="{5108979F-0370-46C2-A744-4E74B1CE9250}"/>
              </a:ext>
            </a:extLst>
          </p:cNvPr>
          <p:cNvSpPr/>
          <p:nvPr/>
        </p:nvSpPr>
        <p:spPr>
          <a:xfrm flipV="1">
            <a:off x="8641400" y="5270800"/>
            <a:ext cx="120343" cy="10668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Gleichschenkliges Dreieck 56">
            <a:extLst>
              <a:ext uri="{FF2B5EF4-FFF2-40B4-BE49-F238E27FC236}">
                <a16:creationId xmlns:a16="http://schemas.microsoft.com/office/drawing/2014/main" id="{56F66797-CF89-4E47-A9A9-1582E236437F}"/>
              </a:ext>
            </a:extLst>
          </p:cNvPr>
          <p:cNvSpPr/>
          <p:nvPr/>
        </p:nvSpPr>
        <p:spPr>
          <a:xfrm rot="14328039" flipV="1">
            <a:off x="7821756" y="4626015"/>
            <a:ext cx="120343" cy="10668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76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2D7A509-8A27-4B57-8358-FC985162EA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753" y="233905"/>
            <a:ext cx="9314120" cy="474392"/>
          </a:xfrm>
        </p:spPr>
        <p:txBody>
          <a:bodyPr/>
          <a:lstStyle/>
          <a:p>
            <a:r>
              <a:rPr lang="en-US" dirty="0"/>
              <a:t>3 operational divisions: the organization at a glance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727194A9-9EFD-4CDC-873C-9F51D5CAE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074" b="19567"/>
          <a:stretch/>
        </p:blipFill>
        <p:spPr>
          <a:xfrm>
            <a:off x="6298846" y="2943369"/>
            <a:ext cx="1426975" cy="274648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72CEE500-4721-4717-9236-1E9FEB4C15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7" t="16251" r="2782" b="13682"/>
          <a:stretch/>
        </p:blipFill>
        <p:spPr>
          <a:xfrm>
            <a:off x="10500008" y="4172327"/>
            <a:ext cx="1356043" cy="281644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48176454-40BB-4419-A6C2-A9988ED0CF2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689" y="2998625"/>
            <a:ext cx="1443590" cy="214132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263FD763-6C49-4592-ABEF-F831EF507E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196"/>
          <a:stretch/>
        </p:blipFill>
        <p:spPr>
          <a:xfrm>
            <a:off x="4082610" y="4176361"/>
            <a:ext cx="1432624" cy="273577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075B2685-A49F-4D20-94D2-A66D4CAACE5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113" y="2908776"/>
            <a:ext cx="1148540" cy="316855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8DFCAB97-7A49-43CD-913D-3E6D1B96C8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98" b="10407"/>
          <a:stretch/>
        </p:blipFill>
        <p:spPr>
          <a:xfrm>
            <a:off x="8072437" y="4180587"/>
            <a:ext cx="1459408" cy="265125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C0D8C366-A831-43CA-8D99-6FA42F24EE3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147" y="4110301"/>
            <a:ext cx="1274941" cy="405697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6FB5841-06AF-4C92-8120-A7131B93B0E7}"/>
              </a:ext>
            </a:extLst>
          </p:cNvPr>
          <p:cNvSpPr/>
          <p:nvPr/>
        </p:nvSpPr>
        <p:spPr>
          <a:xfrm>
            <a:off x="221138" y="1707199"/>
            <a:ext cx="3838638" cy="596248"/>
          </a:xfrm>
          <a:prstGeom prst="rect">
            <a:avLst/>
          </a:prstGeom>
          <a:solidFill>
            <a:srgbClr val="3FA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81EA9446-96AA-4C70-9565-76B872AD9117}"/>
              </a:ext>
            </a:extLst>
          </p:cNvPr>
          <p:cNvSpPr/>
          <p:nvPr/>
        </p:nvSpPr>
        <p:spPr>
          <a:xfrm>
            <a:off x="4080510" y="1707199"/>
            <a:ext cx="3982120" cy="596247"/>
          </a:xfrm>
          <a:prstGeom prst="rect">
            <a:avLst/>
          </a:prstGeom>
          <a:solidFill>
            <a:srgbClr val="4BC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4BC2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C537B80-7E8E-4AC8-8B94-558DAB2B7239}"/>
              </a:ext>
            </a:extLst>
          </p:cNvPr>
          <p:cNvSpPr/>
          <p:nvPr/>
        </p:nvSpPr>
        <p:spPr>
          <a:xfrm flipV="1">
            <a:off x="8083364" y="1707197"/>
            <a:ext cx="3792621" cy="596247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7BBE0AB6-A21A-42D4-B79F-124F869823BE}"/>
              </a:ext>
            </a:extLst>
          </p:cNvPr>
          <p:cNvSpPr/>
          <p:nvPr/>
        </p:nvSpPr>
        <p:spPr>
          <a:xfrm>
            <a:off x="1997606" y="3628132"/>
            <a:ext cx="316319" cy="205201"/>
          </a:xfrm>
          <a:prstGeom prst="parallelogram">
            <a:avLst/>
          </a:prstGeom>
          <a:solidFill>
            <a:srgbClr val="3FA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arallelogramm 36">
            <a:extLst>
              <a:ext uri="{FF2B5EF4-FFF2-40B4-BE49-F238E27FC236}">
                <a16:creationId xmlns:a16="http://schemas.microsoft.com/office/drawing/2014/main" id="{39EEEDC1-7DCE-4FFC-88E0-1E105DCA795C}"/>
              </a:ext>
            </a:extLst>
          </p:cNvPr>
          <p:cNvSpPr/>
          <p:nvPr/>
        </p:nvSpPr>
        <p:spPr>
          <a:xfrm>
            <a:off x="3262325" y="3472998"/>
            <a:ext cx="316319" cy="205201"/>
          </a:xfrm>
          <a:prstGeom prst="parallelogram">
            <a:avLst/>
          </a:prstGeom>
          <a:solidFill>
            <a:srgbClr val="3FA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5E0C1D3-DE44-A742-B9B0-19F45D5D73AF}"/>
              </a:ext>
            </a:extLst>
          </p:cNvPr>
          <p:cNvGrpSpPr/>
          <p:nvPr/>
        </p:nvGrpSpPr>
        <p:grpSpPr>
          <a:xfrm>
            <a:off x="221138" y="3563694"/>
            <a:ext cx="3844857" cy="180000"/>
            <a:chOff x="221138" y="3976362"/>
            <a:chExt cx="3844857" cy="180000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EE2B2D60-E284-4279-B35A-1188F208838F}"/>
                </a:ext>
              </a:extLst>
            </p:cNvPr>
            <p:cNvSpPr/>
            <p:nvPr/>
          </p:nvSpPr>
          <p:spPr>
            <a:xfrm>
              <a:off x="273153" y="3976362"/>
              <a:ext cx="3792842" cy="180000"/>
            </a:xfrm>
            <a:prstGeom prst="rect">
              <a:avLst/>
            </a:prstGeom>
            <a:solidFill>
              <a:srgbClr val="3FA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Parallelogramm 42">
              <a:extLst>
                <a:ext uri="{FF2B5EF4-FFF2-40B4-BE49-F238E27FC236}">
                  <a16:creationId xmlns:a16="http://schemas.microsoft.com/office/drawing/2014/main" id="{1532288F-BBD9-48D7-8B0A-9BCFDBFCAF62}"/>
                </a:ext>
              </a:extLst>
            </p:cNvPr>
            <p:cNvSpPr/>
            <p:nvPr/>
          </p:nvSpPr>
          <p:spPr>
            <a:xfrm>
              <a:off x="221138" y="3976362"/>
              <a:ext cx="273861" cy="180000"/>
            </a:xfrm>
            <a:prstGeom prst="parallelogram">
              <a:avLst/>
            </a:prstGeom>
            <a:solidFill>
              <a:srgbClr val="3FA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Parallelogramm 44">
            <a:extLst>
              <a:ext uri="{FF2B5EF4-FFF2-40B4-BE49-F238E27FC236}">
                <a16:creationId xmlns:a16="http://schemas.microsoft.com/office/drawing/2014/main" id="{C4D77CB5-6ACE-4A6C-AA49-0F06C3A6664E}"/>
              </a:ext>
            </a:extLst>
          </p:cNvPr>
          <p:cNvSpPr/>
          <p:nvPr/>
        </p:nvSpPr>
        <p:spPr>
          <a:xfrm>
            <a:off x="718224" y="3472046"/>
            <a:ext cx="316319" cy="205201"/>
          </a:xfrm>
          <a:prstGeom prst="parallelogram">
            <a:avLst/>
          </a:prstGeom>
          <a:solidFill>
            <a:srgbClr val="3FA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Parallelogramm 45">
            <a:extLst>
              <a:ext uri="{FF2B5EF4-FFF2-40B4-BE49-F238E27FC236}">
                <a16:creationId xmlns:a16="http://schemas.microsoft.com/office/drawing/2014/main" id="{C6BEF2A3-07DB-49A8-B164-1D65F8CFA20F}"/>
              </a:ext>
            </a:extLst>
          </p:cNvPr>
          <p:cNvSpPr/>
          <p:nvPr/>
        </p:nvSpPr>
        <p:spPr>
          <a:xfrm>
            <a:off x="11116360" y="3628132"/>
            <a:ext cx="316319" cy="205201"/>
          </a:xfrm>
          <a:prstGeom prst="parallelogram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Parallelogramm 46">
            <a:extLst>
              <a:ext uri="{FF2B5EF4-FFF2-40B4-BE49-F238E27FC236}">
                <a16:creationId xmlns:a16="http://schemas.microsoft.com/office/drawing/2014/main" id="{8E3C7C15-BE34-4153-9B50-724FB1130E5B}"/>
              </a:ext>
            </a:extLst>
          </p:cNvPr>
          <p:cNvSpPr/>
          <p:nvPr/>
        </p:nvSpPr>
        <p:spPr>
          <a:xfrm>
            <a:off x="9877350" y="3473657"/>
            <a:ext cx="316319" cy="205201"/>
          </a:xfrm>
          <a:prstGeom prst="parallelogram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Parallelogramm 48">
            <a:extLst>
              <a:ext uri="{FF2B5EF4-FFF2-40B4-BE49-F238E27FC236}">
                <a16:creationId xmlns:a16="http://schemas.microsoft.com/office/drawing/2014/main" id="{499BA44A-F8EF-4E89-869B-2E68DD2E754F}"/>
              </a:ext>
            </a:extLst>
          </p:cNvPr>
          <p:cNvSpPr/>
          <p:nvPr/>
        </p:nvSpPr>
        <p:spPr>
          <a:xfrm>
            <a:off x="8580874" y="3628132"/>
            <a:ext cx="316319" cy="205201"/>
          </a:xfrm>
          <a:prstGeom prst="parallelogram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Parallelogramm 50">
            <a:extLst>
              <a:ext uri="{FF2B5EF4-FFF2-40B4-BE49-F238E27FC236}">
                <a16:creationId xmlns:a16="http://schemas.microsoft.com/office/drawing/2014/main" id="{574728B6-5779-4950-BD24-9EA11E4C8A0A}"/>
              </a:ext>
            </a:extLst>
          </p:cNvPr>
          <p:cNvSpPr/>
          <p:nvPr/>
        </p:nvSpPr>
        <p:spPr>
          <a:xfrm>
            <a:off x="6854175" y="3472998"/>
            <a:ext cx="316319" cy="205201"/>
          </a:xfrm>
          <a:prstGeom prst="parallelogram">
            <a:avLst/>
          </a:prstGeom>
          <a:solidFill>
            <a:srgbClr val="4BC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646B34F2-3302-D1A9-C784-0274A8BB7A84}"/>
              </a:ext>
            </a:extLst>
          </p:cNvPr>
          <p:cNvCxnSpPr>
            <a:cxnSpLocks/>
          </p:cNvCxnSpPr>
          <p:nvPr/>
        </p:nvCxnSpPr>
        <p:spPr>
          <a:xfrm>
            <a:off x="1524064" y="3547350"/>
            <a:ext cx="0" cy="20110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fik 10" descr="Ein Bild, das Grafiken, Kreis, Schrift, Grafikdesign enthält.&#10;&#10;Automatisch generierte Beschreibung">
            <a:extLst>
              <a:ext uri="{FF2B5EF4-FFF2-40B4-BE49-F238E27FC236}">
                <a16:creationId xmlns:a16="http://schemas.microsoft.com/office/drawing/2014/main" id="{0FAC72D2-7218-336D-BFDA-9A233C58A1A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974" y="2900130"/>
            <a:ext cx="1025212" cy="334146"/>
          </a:xfrm>
          <a:prstGeom prst="rect">
            <a:avLst/>
          </a:prstGeom>
        </p:spPr>
      </p:pic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7E53AF13-148E-C883-68E7-E9163FEE26AF}"/>
              </a:ext>
            </a:extLst>
          </p:cNvPr>
          <p:cNvCxnSpPr>
            <a:cxnSpLocks/>
          </p:cNvCxnSpPr>
          <p:nvPr/>
        </p:nvCxnSpPr>
        <p:spPr>
          <a:xfrm>
            <a:off x="2774974" y="3547350"/>
            <a:ext cx="0" cy="20110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32436FEB-4EBF-7234-7A2E-028029CB80E6}"/>
              </a:ext>
            </a:extLst>
          </p:cNvPr>
          <p:cNvGrpSpPr/>
          <p:nvPr/>
        </p:nvGrpSpPr>
        <p:grpSpPr>
          <a:xfrm>
            <a:off x="4065994" y="3547350"/>
            <a:ext cx="4006443" cy="233121"/>
            <a:chOff x="4065994" y="3960018"/>
            <a:chExt cx="4006443" cy="233121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0AA5A6F-D596-47A7-9537-BD8D83E72DD0}"/>
                </a:ext>
              </a:extLst>
            </p:cNvPr>
            <p:cNvSpPr/>
            <p:nvPr/>
          </p:nvSpPr>
          <p:spPr>
            <a:xfrm>
              <a:off x="4065994" y="3976362"/>
              <a:ext cx="4006443" cy="180000"/>
            </a:xfrm>
            <a:prstGeom prst="rect">
              <a:avLst/>
            </a:prstGeom>
            <a:solidFill>
              <a:srgbClr val="4BC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390439F2-43F6-4FC9-B164-049BC91146BB}"/>
                </a:ext>
              </a:extLst>
            </p:cNvPr>
            <p:cNvCxnSpPr>
              <a:cxnSpLocks/>
            </p:cNvCxnSpPr>
            <p:nvPr/>
          </p:nvCxnSpPr>
          <p:spPr>
            <a:xfrm>
              <a:off x="5947888" y="3960018"/>
              <a:ext cx="0" cy="23312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DFBC8FC-B5EA-8C4A-4A13-F09EEDD3D78D}"/>
              </a:ext>
            </a:extLst>
          </p:cNvPr>
          <p:cNvGrpSpPr/>
          <p:nvPr/>
        </p:nvGrpSpPr>
        <p:grpSpPr>
          <a:xfrm>
            <a:off x="8072437" y="3531342"/>
            <a:ext cx="3803548" cy="249129"/>
            <a:chOff x="8072437" y="3944010"/>
            <a:chExt cx="3803548" cy="249129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FE69824-CD53-FEAF-8DE8-763BF87FB339}"/>
                </a:ext>
              </a:extLst>
            </p:cNvPr>
            <p:cNvGrpSpPr/>
            <p:nvPr/>
          </p:nvGrpSpPr>
          <p:grpSpPr>
            <a:xfrm>
              <a:off x="8072437" y="3976362"/>
              <a:ext cx="3803548" cy="180001"/>
              <a:chOff x="8072437" y="3976362"/>
              <a:chExt cx="3803548" cy="180001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A9E79DFD-AC00-4090-9787-DF474BFE048E}"/>
                  </a:ext>
                </a:extLst>
              </p:cNvPr>
              <p:cNvSpPr/>
              <p:nvPr/>
            </p:nvSpPr>
            <p:spPr>
              <a:xfrm>
                <a:off x="8072437" y="3976362"/>
                <a:ext cx="3748088" cy="180000"/>
              </a:xfrm>
              <a:prstGeom prst="rect">
                <a:avLst/>
              </a:prstGeom>
              <a:solidFill>
                <a:srgbClr val="00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Parallelogramm 26">
                <a:extLst>
                  <a:ext uri="{FF2B5EF4-FFF2-40B4-BE49-F238E27FC236}">
                    <a16:creationId xmlns:a16="http://schemas.microsoft.com/office/drawing/2014/main" id="{02F55D57-D180-4F31-261B-12DBC246B06A}"/>
                  </a:ext>
                </a:extLst>
              </p:cNvPr>
              <p:cNvSpPr/>
              <p:nvPr/>
            </p:nvSpPr>
            <p:spPr>
              <a:xfrm>
                <a:off x="11579421" y="3976363"/>
                <a:ext cx="296564" cy="180000"/>
              </a:xfrm>
              <a:prstGeom prst="parallelogram">
                <a:avLst/>
              </a:prstGeom>
              <a:solidFill>
                <a:srgbClr val="00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A7B00229-A07B-46FF-A9D1-E8EBBC9C397F}"/>
                </a:ext>
              </a:extLst>
            </p:cNvPr>
            <p:cNvCxnSpPr>
              <a:cxnSpLocks/>
            </p:cNvCxnSpPr>
            <p:nvPr/>
          </p:nvCxnSpPr>
          <p:spPr>
            <a:xfrm>
              <a:off x="9405630" y="3944010"/>
              <a:ext cx="0" cy="23312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9D486013-24A3-4CDD-BB4F-2949BE4F2EE3}"/>
                </a:ext>
              </a:extLst>
            </p:cNvPr>
            <p:cNvCxnSpPr>
              <a:cxnSpLocks/>
            </p:cNvCxnSpPr>
            <p:nvPr/>
          </p:nvCxnSpPr>
          <p:spPr>
            <a:xfrm>
              <a:off x="10644641" y="3960018"/>
              <a:ext cx="0" cy="23312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8942F7B6-D0EA-F39B-3347-8D934D296094}"/>
              </a:ext>
            </a:extLst>
          </p:cNvPr>
          <p:cNvCxnSpPr>
            <a:cxnSpLocks/>
          </p:cNvCxnSpPr>
          <p:nvPr/>
        </p:nvCxnSpPr>
        <p:spPr>
          <a:xfrm>
            <a:off x="8072437" y="3538485"/>
            <a:ext cx="0" cy="23312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Parallelogramm 51">
            <a:extLst>
              <a:ext uri="{FF2B5EF4-FFF2-40B4-BE49-F238E27FC236}">
                <a16:creationId xmlns:a16="http://schemas.microsoft.com/office/drawing/2014/main" id="{5A7133B7-6EAA-4D2F-B306-57BF2EB6BA52}"/>
              </a:ext>
            </a:extLst>
          </p:cNvPr>
          <p:cNvSpPr>
            <a:spLocks noChangeAspect="1"/>
          </p:cNvSpPr>
          <p:nvPr/>
        </p:nvSpPr>
        <p:spPr>
          <a:xfrm>
            <a:off x="4065259" y="3730732"/>
            <a:ext cx="144366" cy="93930"/>
          </a:xfrm>
          <a:prstGeom prst="parallelogram">
            <a:avLst/>
          </a:prstGeom>
          <a:solidFill>
            <a:srgbClr val="4BC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Parallelogramm 52">
            <a:extLst>
              <a:ext uri="{FF2B5EF4-FFF2-40B4-BE49-F238E27FC236}">
                <a16:creationId xmlns:a16="http://schemas.microsoft.com/office/drawing/2014/main" id="{C3E9C921-81E9-4D2A-8100-8EF38A474B40}"/>
              </a:ext>
            </a:extLst>
          </p:cNvPr>
          <p:cNvSpPr/>
          <p:nvPr/>
        </p:nvSpPr>
        <p:spPr>
          <a:xfrm>
            <a:off x="3922504" y="3732073"/>
            <a:ext cx="144000" cy="93875"/>
          </a:xfrm>
          <a:prstGeom prst="parallelogram">
            <a:avLst/>
          </a:prstGeom>
          <a:solidFill>
            <a:srgbClr val="3FA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4AE16033-5022-8241-2460-3A23E8F06A9F}"/>
              </a:ext>
            </a:extLst>
          </p:cNvPr>
          <p:cNvCxnSpPr>
            <a:cxnSpLocks/>
          </p:cNvCxnSpPr>
          <p:nvPr/>
        </p:nvCxnSpPr>
        <p:spPr>
          <a:xfrm>
            <a:off x="4073647" y="3542587"/>
            <a:ext cx="0" cy="20110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CFD1339C-3E19-4E87-A710-C19B83781860}"/>
              </a:ext>
            </a:extLst>
          </p:cNvPr>
          <p:cNvSpPr txBox="1"/>
          <p:nvPr/>
        </p:nvSpPr>
        <p:spPr>
          <a:xfrm>
            <a:off x="221138" y="1734695"/>
            <a:ext cx="3826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Organics2Power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67E59AF-9D15-4880-9FBE-93B6A7CCBB71}"/>
              </a:ext>
            </a:extLst>
          </p:cNvPr>
          <p:cNvSpPr txBox="1"/>
          <p:nvPr/>
        </p:nvSpPr>
        <p:spPr>
          <a:xfrm>
            <a:off x="4146240" y="1734695"/>
            <a:ext cx="391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Sinova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26E05C8-6315-4C73-844B-1F7FBDD4680A}"/>
              </a:ext>
            </a:extLst>
          </p:cNvPr>
          <p:cNvSpPr txBox="1"/>
          <p:nvPr/>
        </p:nvSpPr>
        <p:spPr>
          <a:xfrm>
            <a:off x="8132083" y="1734695"/>
            <a:ext cx="3723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&amp; Pharma</a:t>
            </a:r>
          </a:p>
        </p:txBody>
      </p:sp>
    </p:spTree>
    <p:extLst>
      <p:ext uri="{BB962C8B-B14F-4D97-AF65-F5344CB8AC3E}">
        <p14:creationId xmlns:p14="http://schemas.microsoft.com/office/powerpoint/2010/main" val="610555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53B2FDDE-694A-47CC-9924-403AE7C72E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812" b="5812"/>
          <a:stretch>
            <a:fillRect/>
          </a:stretch>
        </p:blipFill>
        <p:spPr/>
      </p:pic>
      <p:sp>
        <p:nvSpPr>
          <p:cNvPr id="42" name="Rechteck 2">
            <a:extLst>
              <a:ext uri="{FF2B5EF4-FFF2-40B4-BE49-F238E27FC236}">
                <a16:creationId xmlns:a16="http://schemas.microsoft.com/office/drawing/2014/main" id="{EC618182-218C-47B1-9639-4F6A13FE53A3}"/>
              </a:ext>
            </a:extLst>
          </p:cNvPr>
          <p:cNvSpPr/>
          <p:nvPr/>
        </p:nvSpPr>
        <p:spPr>
          <a:xfrm>
            <a:off x="-26545" y="-10634"/>
            <a:ext cx="9971269" cy="871870"/>
          </a:xfrm>
          <a:custGeom>
            <a:avLst/>
            <a:gdLst>
              <a:gd name="connsiteX0" fmla="*/ 0 w 1778400"/>
              <a:gd name="connsiteY0" fmla="*/ 0 h 712800"/>
              <a:gd name="connsiteX1" fmla="*/ 1778400 w 1778400"/>
              <a:gd name="connsiteY1" fmla="*/ 0 h 712800"/>
              <a:gd name="connsiteX2" fmla="*/ 1778400 w 1778400"/>
              <a:gd name="connsiteY2" fmla="*/ 712800 h 712800"/>
              <a:gd name="connsiteX3" fmla="*/ 0 w 1778400"/>
              <a:gd name="connsiteY3" fmla="*/ 712800 h 712800"/>
              <a:gd name="connsiteX4" fmla="*/ 0 w 17784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778400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883014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16995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0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2114047 w 4104688"/>
              <a:gd name="connsiteY3" fmla="*/ 721600 h 721600"/>
              <a:gd name="connsiteX4" fmla="*/ 0 w 4104688"/>
              <a:gd name="connsiteY4" fmla="*/ 0 h 7216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0 w 4104688"/>
              <a:gd name="connsiteY3" fmla="*/ 721600 h 721600"/>
              <a:gd name="connsiteX4" fmla="*/ 0 w 4104688"/>
              <a:gd name="connsiteY4" fmla="*/ 0 h 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88" h="721600">
                <a:moveTo>
                  <a:pt x="0" y="0"/>
                </a:moveTo>
                <a:lnTo>
                  <a:pt x="4104688" y="8800"/>
                </a:lnTo>
                <a:lnTo>
                  <a:pt x="3997061" y="721600"/>
                </a:lnTo>
                <a:lnTo>
                  <a:pt x="0" y="7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D74CA06-F267-4669-9CD0-6B8396B279A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753" y="233905"/>
            <a:ext cx="9971268" cy="474392"/>
          </a:xfrm>
        </p:spPr>
        <p:txBody>
          <a:bodyPr/>
          <a:lstStyle/>
          <a:p>
            <a:r>
              <a:rPr lang="en-US" dirty="0"/>
              <a:t>Organics2Power: converting organic materials into green energy</a:t>
            </a: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07E2C59B-911E-4AEA-B1BD-3ABCA92E4047}"/>
              </a:ext>
            </a:extLst>
          </p:cNvPr>
          <p:cNvSpPr/>
          <p:nvPr/>
        </p:nvSpPr>
        <p:spPr>
          <a:xfrm>
            <a:off x="5508295" y="1828468"/>
            <a:ext cx="3032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Fallen livestock from agriculture,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 material from the meat industry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Textplatzhalter 2">
            <a:extLst>
              <a:ext uri="{FF2B5EF4-FFF2-40B4-BE49-F238E27FC236}">
                <a16:creationId xmlns:a16="http://schemas.microsoft.com/office/drawing/2014/main" id="{D8F092B4-1D97-4037-98AA-EC0CE21CE867}"/>
              </a:ext>
            </a:extLst>
          </p:cNvPr>
          <p:cNvSpPr txBox="1">
            <a:spLocks/>
          </p:cNvSpPr>
          <p:nvPr/>
        </p:nvSpPr>
        <p:spPr>
          <a:xfrm>
            <a:off x="4954214" y="1335924"/>
            <a:ext cx="3032568" cy="474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A5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SecAnim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BACC7306-85C8-41AF-A86F-CF74BE6A66FF}"/>
              </a:ext>
            </a:extLst>
          </p:cNvPr>
          <p:cNvSpPr/>
          <p:nvPr/>
        </p:nvSpPr>
        <p:spPr>
          <a:xfrm>
            <a:off x="9062520" y="1720746"/>
            <a:ext cx="28255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Animal meals as alternative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fuel and organic fertilizers, fats as feedstock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ecoMotion biofuel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695B3EE3-D913-4B56-8485-BD0732C6E842}"/>
              </a:ext>
            </a:extLst>
          </p:cNvPr>
          <p:cNvSpPr/>
          <p:nvPr/>
        </p:nvSpPr>
        <p:spPr>
          <a:xfrm>
            <a:off x="5508295" y="3432579"/>
            <a:ext cx="32331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Food waste from supermarkets, restaurants, and the food industry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90835BD2-A29D-43BD-8E00-6B81019E36C4}"/>
              </a:ext>
            </a:extLst>
          </p:cNvPr>
          <p:cNvSpPr/>
          <p:nvPr/>
        </p:nvSpPr>
        <p:spPr>
          <a:xfrm>
            <a:off x="9062520" y="3432579"/>
            <a:ext cx="2939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Renewable energy, feedstock for ecoMotion biofuel, organic fertilizer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Textplatzhalter 2">
            <a:extLst>
              <a:ext uri="{FF2B5EF4-FFF2-40B4-BE49-F238E27FC236}">
                <a16:creationId xmlns:a16="http://schemas.microsoft.com/office/drawing/2014/main" id="{CC15CDCB-DE65-4CBA-9820-B47E8501E0E0}"/>
              </a:ext>
            </a:extLst>
          </p:cNvPr>
          <p:cNvSpPr txBox="1">
            <a:spLocks/>
          </p:cNvSpPr>
          <p:nvPr/>
        </p:nvSpPr>
        <p:spPr>
          <a:xfrm>
            <a:off x="4939925" y="2929132"/>
            <a:ext cx="3032568" cy="474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A5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ReFood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E639DB59-ED9F-411C-BD27-DB4402E0D49C}"/>
              </a:ext>
            </a:extLst>
          </p:cNvPr>
          <p:cNvSpPr/>
          <p:nvPr/>
        </p:nvSpPr>
        <p:spPr>
          <a:xfrm>
            <a:off x="5508295" y="5030951"/>
            <a:ext cx="3125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Animal fats and used cooking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oils from SecAnim and ReFood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113BECBF-9C5F-4FF3-ABF2-1791463122FA}"/>
              </a:ext>
            </a:extLst>
          </p:cNvPr>
          <p:cNvSpPr/>
          <p:nvPr/>
        </p:nvSpPr>
        <p:spPr>
          <a:xfrm>
            <a:off x="9062520" y="5030951"/>
            <a:ext cx="2785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 2nd generation biofuel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DB5ABC9-1DF2-D26C-A11D-A883792B4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2728" y="1953156"/>
            <a:ext cx="369094" cy="27384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FA44700-A299-4876-1555-23E061E01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8620388" y="1953156"/>
            <a:ext cx="369094" cy="27384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BEBE47F-CD21-EC2D-96D2-ADD81F597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2728" y="5155639"/>
            <a:ext cx="369094" cy="27384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7F59F49-B3E1-7052-B6FD-4A4D38DB82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8620388" y="5155639"/>
            <a:ext cx="369094" cy="27384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F4D42BB-37E8-5510-5FEB-01AC02052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2728" y="3557267"/>
            <a:ext cx="369094" cy="27384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8AF7065-1079-1619-4567-CF73B4962F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8620388" y="3557267"/>
            <a:ext cx="369094" cy="27384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D97853-8DCF-66B6-297C-ECDDC03FC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810836" y="1951007"/>
            <a:ext cx="369094" cy="27384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488E7E7-D9DC-813A-BF76-6C112D997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-1794207" y="2522082"/>
            <a:ext cx="369094" cy="27384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334AD13-434C-93F7-AE4F-57CA465A0F54}"/>
              </a:ext>
            </a:extLst>
          </p:cNvPr>
          <p:cNvSpPr txBox="1"/>
          <p:nvPr/>
        </p:nvSpPr>
        <p:spPr>
          <a:xfrm>
            <a:off x="-1399371" y="1917074"/>
            <a:ext cx="1282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 input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E22565C-B4EE-590E-2E06-79D4E01A0060}"/>
              </a:ext>
            </a:extLst>
          </p:cNvPr>
          <p:cNvSpPr txBox="1"/>
          <p:nvPr/>
        </p:nvSpPr>
        <p:spPr>
          <a:xfrm>
            <a:off x="-1399371" y="2455646"/>
            <a:ext cx="1282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 output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6901B0DC-7450-1129-4471-F9C75B152AF2}"/>
              </a:ext>
            </a:extLst>
          </p:cNvPr>
          <p:cNvSpPr txBox="1">
            <a:spLocks/>
          </p:cNvSpPr>
          <p:nvPr/>
        </p:nvSpPr>
        <p:spPr>
          <a:xfrm>
            <a:off x="4954214" y="4522340"/>
            <a:ext cx="3032568" cy="474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A53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ecoMotion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871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1D76428F-4311-42DC-9F33-1DE72FD70B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9542" t="-13214" r="13414"/>
          <a:stretch/>
        </p:blipFill>
        <p:spPr>
          <a:xfrm>
            <a:off x="-21266" y="-1"/>
            <a:ext cx="5188688" cy="6863893"/>
          </a:xfr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0DA3E225-7D32-43B8-AA85-F8FAB64FD7AA}"/>
              </a:ext>
            </a:extLst>
          </p:cNvPr>
          <p:cNvSpPr/>
          <p:nvPr/>
        </p:nvSpPr>
        <p:spPr>
          <a:xfrm>
            <a:off x="5646325" y="2167481"/>
            <a:ext cx="24953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Products from the meat industry that are suitable for human consumption but for which there is little demand in modern Western diets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67DC9BE2-0347-41E9-B1D7-0C2514A27AE2}"/>
              </a:ext>
            </a:extLst>
          </p:cNvPr>
          <p:cNvSpPr/>
          <p:nvPr/>
        </p:nvSpPr>
        <p:spPr>
          <a:xfrm>
            <a:off x="5634388" y="4623360"/>
            <a:ext cx="26423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Products and species from the fish industry </a:t>
            </a:r>
            <a:r>
              <a:rPr lang="en-US" sz="14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are not used for human consumption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BDFCF68A-F980-4FA5-A96A-D2202B97767F}"/>
              </a:ext>
            </a:extLst>
          </p:cNvPr>
          <p:cNvSpPr/>
          <p:nvPr/>
        </p:nvSpPr>
        <p:spPr>
          <a:xfrm>
            <a:off x="8770241" y="3367091"/>
            <a:ext cx="31772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Proteins, fats and oils as nutrient-rich, sustainable ingredients for the pet food, feed, aqua feed</a:t>
            </a:r>
            <a:r>
              <a:rPr lang="en-US" sz="1400" dirty="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oleochemical industries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hteck 2">
            <a:extLst>
              <a:ext uri="{FF2B5EF4-FFF2-40B4-BE49-F238E27FC236}">
                <a16:creationId xmlns:a16="http://schemas.microsoft.com/office/drawing/2014/main" id="{B80EFD3D-61A3-473A-9583-1C36EE0D7D46}"/>
              </a:ext>
            </a:extLst>
          </p:cNvPr>
          <p:cNvSpPr/>
          <p:nvPr/>
        </p:nvSpPr>
        <p:spPr>
          <a:xfrm>
            <a:off x="-26545" y="-10634"/>
            <a:ext cx="9971269" cy="871870"/>
          </a:xfrm>
          <a:custGeom>
            <a:avLst/>
            <a:gdLst>
              <a:gd name="connsiteX0" fmla="*/ 0 w 1778400"/>
              <a:gd name="connsiteY0" fmla="*/ 0 h 712800"/>
              <a:gd name="connsiteX1" fmla="*/ 1778400 w 1778400"/>
              <a:gd name="connsiteY1" fmla="*/ 0 h 712800"/>
              <a:gd name="connsiteX2" fmla="*/ 1778400 w 1778400"/>
              <a:gd name="connsiteY2" fmla="*/ 712800 h 712800"/>
              <a:gd name="connsiteX3" fmla="*/ 0 w 1778400"/>
              <a:gd name="connsiteY3" fmla="*/ 712800 h 712800"/>
              <a:gd name="connsiteX4" fmla="*/ 0 w 17784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778400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883014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16995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0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2114047 w 4104688"/>
              <a:gd name="connsiteY3" fmla="*/ 721600 h 721600"/>
              <a:gd name="connsiteX4" fmla="*/ 0 w 4104688"/>
              <a:gd name="connsiteY4" fmla="*/ 0 h 7216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0 w 4104688"/>
              <a:gd name="connsiteY3" fmla="*/ 721600 h 721600"/>
              <a:gd name="connsiteX4" fmla="*/ 0 w 4104688"/>
              <a:gd name="connsiteY4" fmla="*/ 0 h 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88" h="721600">
                <a:moveTo>
                  <a:pt x="0" y="0"/>
                </a:moveTo>
                <a:lnTo>
                  <a:pt x="4104688" y="8800"/>
                </a:lnTo>
                <a:lnTo>
                  <a:pt x="3997061" y="721600"/>
                </a:lnTo>
                <a:lnTo>
                  <a:pt x="0" y="7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816F684-942E-4737-896E-48B4081DBC2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Sinova: sustainable ingredients for healthy animals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3106F20-C7A8-1D53-E3AB-A430004E4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57524" y="2615334"/>
            <a:ext cx="369094" cy="27384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D39C4DF-F1BD-1072-47AD-EF8203F17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429" y="4832863"/>
            <a:ext cx="369094" cy="27384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B625793-44A0-EB50-A47B-BC7648583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8276750" y="3707222"/>
            <a:ext cx="369094" cy="273844"/>
          </a:xfrm>
          <a:prstGeom prst="rect">
            <a:avLst/>
          </a:prstGeom>
        </p:spPr>
      </p:pic>
      <p:sp>
        <p:nvSpPr>
          <p:cNvPr id="9" name="Textplatzhalter 2">
            <a:extLst>
              <a:ext uri="{FF2B5EF4-FFF2-40B4-BE49-F238E27FC236}">
                <a16:creationId xmlns:a16="http://schemas.microsoft.com/office/drawing/2014/main" id="{3B497708-E541-9C85-A6D9-678A3ECA14BA}"/>
              </a:ext>
            </a:extLst>
          </p:cNvPr>
          <p:cNvSpPr txBox="1">
            <a:spLocks/>
          </p:cNvSpPr>
          <p:nvPr/>
        </p:nvSpPr>
        <p:spPr>
          <a:xfrm>
            <a:off x="5065589" y="1711100"/>
            <a:ext cx="2495375" cy="474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BC2F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SARVAL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83364959-EE47-F1B2-F851-E88D5DA0BF31}"/>
              </a:ext>
            </a:extLst>
          </p:cNvPr>
          <p:cNvSpPr txBox="1">
            <a:spLocks/>
          </p:cNvSpPr>
          <p:nvPr/>
        </p:nvSpPr>
        <p:spPr>
          <a:xfrm>
            <a:off x="5060315" y="3910619"/>
            <a:ext cx="2373210" cy="474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BC2F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Bioceval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7A4FA16-3C32-AB7D-6575-3A513C156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10836" y="1951007"/>
            <a:ext cx="369094" cy="27384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42C81F2-D241-7D83-8FF6-029B825439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-1794207" y="2522082"/>
            <a:ext cx="369094" cy="27384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5AF864C-178A-D055-EF3E-05ABBEB06B3F}"/>
              </a:ext>
            </a:extLst>
          </p:cNvPr>
          <p:cNvSpPr txBox="1"/>
          <p:nvPr/>
        </p:nvSpPr>
        <p:spPr>
          <a:xfrm>
            <a:off x="-1399371" y="1917074"/>
            <a:ext cx="1282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 input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02AEDB4-FEB1-DE65-27E3-CC612ED6ED45}"/>
              </a:ext>
            </a:extLst>
          </p:cNvPr>
          <p:cNvSpPr txBox="1"/>
          <p:nvPr/>
        </p:nvSpPr>
        <p:spPr>
          <a:xfrm>
            <a:off x="-1399371" y="2455646"/>
            <a:ext cx="1282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 output</a:t>
            </a:r>
          </a:p>
        </p:txBody>
      </p:sp>
    </p:spTree>
    <p:extLst>
      <p:ext uri="{BB962C8B-B14F-4D97-AF65-F5344CB8AC3E}">
        <p14:creationId xmlns:p14="http://schemas.microsoft.com/office/powerpoint/2010/main" val="1528392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19BCB4A6-4389-49F4-8A0D-04F3E03332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896" b="5896"/>
          <a:stretch>
            <a:fillRect/>
          </a:stretch>
        </p:blipFill>
        <p:spPr/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F06C9163-245D-43E0-923D-4E53428EC6BA}"/>
              </a:ext>
            </a:extLst>
          </p:cNvPr>
          <p:cNvSpPr/>
          <p:nvPr/>
        </p:nvSpPr>
        <p:spPr>
          <a:xfrm>
            <a:off x="5523622" y="5040661"/>
            <a:ext cx="2987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Mucosa, cartilage, other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products of animal origin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hteck 2">
            <a:extLst>
              <a:ext uri="{FF2B5EF4-FFF2-40B4-BE49-F238E27FC236}">
                <a16:creationId xmlns:a16="http://schemas.microsoft.com/office/drawing/2014/main" id="{EF14E7B7-37F3-42FC-A853-8202D7C1DD2D}"/>
              </a:ext>
            </a:extLst>
          </p:cNvPr>
          <p:cNvSpPr/>
          <p:nvPr/>
        </p:nvSpPr>
        <p:spPr>
          <a:xfrm>
            <a:off x="-26545" y="-10634"/>
            <a:ext cx="9971269" cy="871870"/>
          </a:xfrm>
          <a:custGeom>
            <a:avLst/>
            <a:gdLst>
              <a:gd name="connsiteX0" fmla="*/ 0 w 1778400"/>
              <a:gd name="connsiteY0" fmla="*/ 0 h 712800"/>
              <a:gd name="connsiteX1" fmla="*/ 1778400 w 1778400"/>
              <a:gd name="connsiteY1" fmla="*/ 0 h 712800"/>
              <a:gd name="connsiteX2" fmla="*/ 1778400 w 1778400"/>
              <a:gd name="connsiteY2" fmla="*/ 712800 h 712800"/>
              <a:gd name="connsiteX3" fmla="*/ 0 w 1778400"/>
              <a:gd name="connsiteY3" fmla="*/ 712800 h 712800"/>
              <a:gd name="connsiteX4" fmla="*/ 0 w 17784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778400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2016000"/>
              <a:gd name="connsiteY0" fmla="*/ 0 h 712800"/>
              <a:gd name="connsiteX1" fmla="*/ 2016000 w 2016000"/>
              <a:gd name="connsiteY1" fmla="*/ 0 h 712800"/>
              <a:gd name="connsiteX2" fmla="*/ 1883014 w 2016000"/>
              <a:gd name="connsiteY2" fmla="*/ 712800 h 712800"/>
              <a:gd name="connsiteX3" fmla="*/ 0 w 2016000"/>
              <a:gd name="connsiteY3" fmla="*/ 712800 h 712800"/>
              <a:gd name="connsiteX4" fmla="*/ 0 w 2016000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16995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1990641"/>
              <a:gd name="connsiteY0" fmla="*/ 0 h 712800"/>
              <a:gd name="connsiteX1" fmla="*/ 1990641 w 1990641"/>
              <a:gd name="connsiteY1" fmla="*/ 0 h 712800"/>
              <a:gd name="connsiteX2" fmla="*/ 1883014 w 1990641"/>
              <a:gd name="connsiteY2" fmla="*/ 712800 h 712800"/>
              <a:gd name="connsiteX3" fmla="*/ 0 w 1990641"/>
              <a:gd name="connsiteY3" fmla="*/ 712800 h 712800"/>
              <a:gd name="connsiteX4" fmla="*/ 0 w 1990641"/>
              <a:gd name="connsiteY4" fmla="*/ 0 h 7128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2114047 w 4104688"/>
              <a:gd name="connsiteY3" fmla="*/ 721600 h 721600"/>
              <a:gd name="connsiteX4" fmla="*/ 0 w 4104688"/>
              <a:gd name="connsiteY4" fmla="*/ 0 h 721600"/>
              <a:gd name="connsiteX0" fmla="*/ 0 w 4104688"/>
              <a:gd name="connsiteY0" fmla="*/ 0 h 721600"/>
              <a:gd name="connsiteX1" fmla="*/ 4104688 w 4104688"/>
              <a:gd name="connsiteY1" fmla="*/ 8800 h 721600"/>
              <a:gd name="connsiteX2" fmla="*/ 3997061 w 4104688"/>
              <a:gd name="connsiteY2" fmla="*/ 721600 h 721600"/>
              <a:gd name="connsiteX3" fmla="*/ 0 w 4104688"/>
              <a:gd name="connsiteY3" fmla="*/ 721600 h 721600"/>
              <a:gd name="connsiteX4" fmla="*/ 0 w 4104688"/>
              <a:gd name="connsiteY4" fmla="*/ 0 h 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4688" h="721600">
                <a:moveTo>
                  <a:pt x="0" y="0"/>
                </a:moveTo>
                <a:lnTo>
                  <a:pt x="4104688" y="8800"/>
                </a:lnTo>
                <a:lnTo>
                  <a:pt x="3997061" y="721600"/>
                </a:lnTo>
                <a:lnTo>
                  <a:pt x="0" y="7216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9EA7D6-85D4-45A0-B40B-876483FF6B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80753" y="233905"/>
            <a:ext cx="9509347" cy="474392"/>
          </a:xfrm>
        </p:spPr>
        <p:txBody>
          <a:bodyPr/>
          <a:lstStyle/>
          <a:p>
            <a:r>
              <a:rPr lang="en-US" dirty="0"/>
              <a:t>Food &amp; Pharma: nutrition and health for all living organisms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7C847F17-8C36-1D0B-5568-C2AF36C2C5F3}"/>
              </a:ext>
            </a:extLst>
          </p:cNvPr>
          <p:cNvSpPr txBox="1">
            <a:spLocks/>
          </p:cNvSpPr>
          <p:nvPr/>
        </p:nvSpPr>
        <p:spPr>
          <a:xfrm>
            <a:off x="5041900" y="1297400"/>
            <a:ext cx="3032568" cy="4743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None/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 Hessen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E57C439-80C8-9A8D-CDC6-3F3B3C031559}"/>
              </a:ext>
            </a:extLst>
          </p:cNvPr>
          <p:cNvSpPr/>
          <p:nvPr/>
        </p:nvSpPr>
        <p:spPr>
          <a:xfrm>
            <a:off x="5523622" y="1813159"/>
            <a:ext cx="303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Gut package and meat products from the meat industry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4D468C6-3254-E9A3-B529-392D018F2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1425" y="1937847"/>
            <a:ext cx="369094" cy="27384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D9B5B64-3D58-59AF-13C6-2476BE6F0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8537526" y="1937847"/>
            <a:ext cx="369094" cy="273844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A8E3A511-5F97-2944-7EC9-C211D8328ABC}"/>
              </a:ext>
            </a:extLst>
          </p:cNvPr>
          <p:cNvSpPr/>
          <p:nvPr/>
        </p:nvSpPr>
        <p:spPr>
          <a:xfrm>
            <a:off x="9009722" y="1705437"/>
            <a:ext cx="28255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Natural casings, meat products, pharmaceutical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raw materials supplied to Bioiberica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9400CE50-4F84-129B-7258-B9A06AECA49F}"/>
              </a:ext>
            </a:extLst>
          </p:cNvPr>
          <p:cNvSpPr txBox="1">
            <a:spLocks/>
          </p:cNvSpPr>
          <p:nvPr/>
        </p:nvSpPr>
        <p:spPr>
          <a:xfrm>
            <a:off x="5030547" y="4514657"/>
            <a:ext cx="3032568" cy="4743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None/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Bioiberica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D2393DD-B916-AEBC-BE4B-79570FC9F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1425" y="5165349"/>
            <a:ext cx="369094" cy="27384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692AD7C-3098-0786-96D6-113F0F90C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8537526" y="5165349"/>
            <a:ext cx="369094" cy="273844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2AD87185-C797-1B79-52CC-98C6D3AE72EB}"/>
              </a:ext>
            </a:extLst>
          </p:cNvPr>
          <p:cNvSpPr/>
          <p:nvPr/>
        </p:nvSpPr>
        <p:spPr>
          <a:xfrm>
            <a:off x="9009722" y="4825218"/>
            <a:ext cx="28255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Heparin API and other active pharmaceutical ingredients, supplements for animal nutrition, products for plant health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79526A2-6D92-2DBB-9296-F96343591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810836" y="1951007"/>
            <a:ext cx="369094" cy="27384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6244508-A078-91C3-5148-275494D568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-1794207" y="2522082"/>
            <a:ext cx="369094" cy="27384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C3ABF2B-12F9-CD05-B250-62D17BAAA7AA}"/>
              </a:ext>
            </a:extLst>
          </p:cNvPr>
          <p:cNvSpPr txBox="1"/>
          <p:nvPr/>
        </p:nvSpPr>
        <p:spPr>
          <a:xfrm>
            <a:off x="-1399371" y="1917074"/>
            <a:ext cx="1282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 input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3AB56A5-D168-03AC-2324-FE69C908E45C}"/>
              </a:ext>
            </a:extLst>
          </p:cNvPr>
          <p:cNvSpPr txBox="1"/>
          <p:nvPr/>
        </p:nvSpPr>
        <p:spPr>
          <a:xfrm>
            <a:off x="-1399371" y="2455646"/>
            <a:ext cx="1282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 output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858544D-B74E-AD00-C050-E0E09798B640}"/>
              </a:ext>
            </a:extLst>
          </p:cNvPr>
          <p:cNvSpPr/>
          <p:nvPr/>
        </p:nvSpPr>
        <p:spPr>
          <a:xfrm>
            <a:off x="5523622" y="3427820"/>
            <a:ext cx="2020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Hide splits from bovine and porcine origin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3D2BB805-8834-C110-6FFB-F264C0FA70E9}"/>
              </a:ext>
            </a:extLst>
          </p:cNvPr>
          <p:cNvSpPr txBox="1">
            <a:spLocks/>
          </p:cNvSpPr>
          <p:nvPr/>
        </p:nvSpPr>
        <p:spPr>
          <a:xfrm>
            <a:off x="5032374" y="2906028"/>
            <a:ext cx="3032568" cy="4743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None/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Devro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633C790-A1EE-2C9A-6160-2E9E7EB43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1425" y="3552508"/>
            <a:ext cx="369094" cy="27384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70BDB0E-97BF-A3D3-1AFC-9A0CA847A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8537526" y="3552508"/>
            <a:ext cx="369094" cy="273844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02D348C7-D966-90D9-23AC-D953AA1B1FCF}"/>
              </a:ext>
            </a:extLst>
          </p:cNvPr>
          <p:cNvSpPr/>
          <p:nvPr/>
        </p:nvSpPr>
        <p:spPr>
          <a:xfrm>
            <a:off x="9009722" y="3427820"/>
            <a:ext cx="2742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Collagen-based casings, gels and films for the food industry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572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16B148E-A473-49D0-B608-38A1D2CE525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Closing the loop: SARIA’s circular business model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2B61FED-A2EF-D159-DF1B-1AEF7D23CB1B}"/>
              </a:ext>
            </a:extLst>
          </p:cNvPr>
          <p:cNvSpPr/>
          <p:nvPr/>
        </p:nvSpPr>
        <p:spPr>
          <a:xfrm>
            <a:off x="1297929" y="2264952"/>
            <a:ext cx="6921500" cy="3263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 Version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Umsetzung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 und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Freigabe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HVB</a:t>
            </a:r>
          </a:p>
        </p:txBody>
      </p:sp>
      <p:pic>
        <p:nvPicPr>
          <p:cNvPr id="7" name="Grafik 6" descr="Ein Bild, das Text, Diagramm, Plan, Karte enthält.&#10;&#10;Automatisch generierte Beschreibung">
            <a:extLst>
              <a:ext uri="{FF2B5EF4-FFF2-40B4-BE49-F238E27FC236}">
                <a16:creationId xmlns:a16="http://schemas.microsoft.com/office/drawing/2014/main" id="{AC802C30-BDC1-2375-CA31-F75DB14EF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41" y="1236493"/>
            <a:ext cx="8935710" cy="4952176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E449920-2B6F-44A2-93BB-923474A2E1A2}"/>
              </a:ext>
            </a:extLst>
          </p:cNvPr>
          <p:cNvSpPr txBox="1">
            <a:spLocks/>
          </p:cNvSpPr>
          <p:nvPr/>
        </p:nvSpPr>
        <p:spPr>
          <a:xfrm>
            <a:off x="7782071" y="1120809"/>
            <a:ext cx="3720671" cy="12384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4"/>
              </a:buBlip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4"/>
              </a:buBlip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4"/>
              </a:buBlip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4"/>
              </a:buBlip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4"/>
              </a:buBlip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activities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the industries we serve are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connected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each other, allowing us to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create value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our partners and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1636357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1FDF61C-0D37-CCD4-2C90-BF52E338524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Living up to our purpose: our commitment to sustainability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68D3A5-0822-011D-0C7C-86792DB016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32601" y="2260791"/>
            <a:ext cx="2891968" cy="3405896"/>
          </a:xfrm>
        </p:spPr>
        <p:txBody>
          <a:bodyPr/>
          <a:lstStyle/>
          <a:p>
            <a:r>
              <a:rPr lang="en-US" sz="1400" dirty="0"/>
              <a:t>Producing </a:t>
            </a:r>
            <a:r>
              <a:rPr lang="en-US" sz="1400" b="1" dirty="0"/>
              <a:t>green energy </a:t>
            </a:r>
            <a:r>
              <a:rPr lang="en-US" sz="1400" dirty="0"/>
              <a:t>for industrial and municipal use</a:t>
            </a:r>
          </a:p>
          <a:p>
            <a:r>
              <a:rPr lang="en-US" sz="1400" dirty="0"/>
              <a:t>Providing </a:t>
            </a:r>
            <a:r>
              <a:rPr lang="en-US" sz="1400" b="1" dirty="0"/>
              <a:t>sustainable raw materials</a:t>
            </a:r>
            <a:r>
              <a:rPr lang="en-US" sz="1400" dirty="0"/>
              <a:t> to various industries</a:t>
            </a:r>
          </a:p>
          <a:p>
            <a:r>
              <a:rPr lang="en-US" sz="1400" b="1" dirty="0"/>
              <a:t>Decarbonizing</a:t>
            </a:r>
            <a:r>
              <a:rPr lang="en-US" sz="1400" dirty="0"/>
              <a:t> our partners’ </a:t>
            </a:r>
            <a:r>
              <a:rPr lang="en-US" sz="1400" b="1" dirty="0"/>
              <a:t>value chain</a:t>
            </a:r>
          </a:p>
          <a:p>
            <a:r>
              <a:rPr lang="en-US" sz="1400" dirty="0"/>
              <a:t>Enabling </a:t>
            </a:r>
            <a:r>
              <a:rPr lang="en-US" sz="1400" b="1" dirty="0"/>
              <a:t>CO</a:t>
            </a:r>
            <a:r>
              <a:rPr lang="en-US" sz="1400" b="1" baseline="-25000" dirty="0"/>
              <a:t>2</a:t>
            </a:r>
            <a:r>
              <a:rPr lang="en-US" sz="1400" b="1" dirty="0"/>
              <a:t> emission savings </a:t>
            </a:r>
            <a:r>
              <a:rPr lang="en-US" sz="1400" dirty="0"/>
              <a:t>of up to 90%</a:t>
            </a:r>
          </a:p>
          <a:p>
            <a:r>
              <a:rPr lang="en-US" sz="1400" dirty="0"/>
              <a:t>Responsible and efficient </a:t>
            </a:r>
            <a:r>
              <a:rPr lang="en-US" sz="1400" b="1" dirty="0"/>
              <a:t>water and energy management</a:t>
            </a:r>
          </a:p>
        </p:txBody>
      </p:sp>
      <p:sp>
        <p:nvSpPr>
          <p:cNvPr id="4" name="Parallelogramm 3">
            <a:extLst>
              <a:ext uri="{FF2B5EF4-FFF2-40B4-BE49-F238E27FC236}">
                <a16:creationId xmlns:a16="http://schemas.microsoft.com/office/drawing/2014/main" id="{8A261AC8-B374-5BED-6258-2CF1891FDB3E}"/>
              </a:ext>
            </a:extLst>
          </p:cNvPr>
          <p:cNvSpPr/>
          <p:nvPr/>
        </p:nvSpPr>
        <p:spPr>
          <a:xfrm>
            <a:off x="-264160" y="6214198"/>
            <a:ext cx="1788160" cy="350440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64A74A1-5282-A7FC-EFE1-63D7492E03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34" y="5964999"/>
            <a:ext cx="799368" cy="799368"/>
          </a:xfrm>
          <a:prstGeom prst="rect">
            <a:avLst/>
          </a:prstGeom>
        </p:spPr>
      </p:pic>
      <p:sp>
        <p:nvSpPr>
          <p:cNvPr id="6" name="Rechteck 5">
            <a:hlinkClick r:id="rId4"/>
            <a:extLst>
              <a:ext uri="{FF2B5EF4-FFF2-40B4-BE49-F238E27FC236}">
                <a16:creationId xmlns:a16="http://schemas.microsoft.com/office/drawing/2014/main" id="{A9EF3255-0D8F-5C14-D1A8-21EB6AF880A7}"/>
              </a:ext>
            </a:extLst>
          </p:cNvPr>
          <p:cNvSpPr/>
          <p:nvPr/>
        </p:nvSpPr>
        <p:spPr>
          <a:xfrm>
            <a:off x="-52183" y="5928651"/>
            <a:ext cx="1880983" cy="8720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3BB8D71-D5F8-F1C6-FD64-C55B5D83C6F4}"/>
              </a:ext>
            </a:extLst>
          </p:cNvPr>
          <p:cNvCxnSpPr>
            <a:cxnSpLocks/>
          </p:cNvCxnSpPr>
          <p:nvPr/>
        </p:nvCxnSpPr>
        <p:spPr>
          <a:xfrm flipV="1">
            <a:off x="11597975" y="3550617"/>
            <a:ext cx="757680" cy="237803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F3D1F95-AF41-0551-B1F6-54D2047F6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920139" y="4287531"/>
            <a:ext cx="1543050" cy="1371600"/>
          </a:xfrm>
          <a:prstGeom prst="rect">
            <a:avLst/>
          </a:prstGeom>
          <a:effectLst>
            <a:outerShdw blurRad="50800" algn="tl" rotWithShape="0">
              <a:prstClr val="black">
                <a:alpha val="1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2495A3F-22DC-B046-F3F0-6FB8E7B7A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72160" y="1260611"/>
            <a:ext cx="5744388" cy="4449714"/>
          </a:xfrm>
          <a:prstGeom prst="parallelogram">
            <a:avLst>
              <a:gd name="adj" fmla="val 31809"/>
            </a:avLst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5689057-B1DA-D7EA-A51D-2239A7163387}"/>
              </a:ext>
            </a:extLst>
          </p:cNvPr>
          <p:cNvCxnSpPr>
            <a:cxnSpLocks/>
          </p:cNvCxnSpPr>
          <p:nvPr/>
        </p:nvCxnSpPr>
        <p:spPr>
          <a:xfrm flipV="1">
            <a:off x="1567542" y="1268714"/>
            <a:ext cx="1419225" cy="443484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B546559B-0662-21CD-6C26-62165DC3B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59592" y="1772587"/>
            <a:ext cx="2088000" cy="1856000"/>
          </a:xfrm>
          <a:prstGeom prst="rect">
            <a:avLst/>
          </a:prstGeom>
          <a:effectLst>
            <a:outerShdw blurRad="50800" algn="tl" rotWithShape="0">
              <a:prstClr val="black">
                <a:alpha val="10000"/>
              </a:prstClr>
            </a:outerShdw>
          </a:effectLst>
        </p:spPr>
      </p:pic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5B681CFB-B8F9-86CC-8106-1DB8EAA60D00}"/>
              </a:ext>
            </a:extLst>
          </p:cNvPr>
          <p:cNvSpPr txBox="1">
            <a:spLocks/>
          </p:cNvSpPr>
          <p:nvPr/>
        </p:nvSpPr>
        <p:spPr>
          <a:xfrm>
            <a:off x="7381327" y="2260791"/>
            <a:ext cx="3515273" cy="3405896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8"/>
              </a:buBlip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8"/>
              </a:buBlip>
              <a:defRPr sz="15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8"/>
              </a:buBlip>
              <a:defRPr sz="13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8"/>
              </a:buBlip>
              <a:defRPr sz="11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8"/>
              </a:buBlip>
              <a:defRPr sz="10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As a worldwide </a:t>
            </a:r>
            <a:r>
              <a:rPr lang="en-US" sz="1400" b="1" dirty="0"/>
              <a:t>employer of 10,500 people</a:t>
            </a:r>
            <a:r>
              <a:rPr lang="en-US" sz="1400" dirty="0"/>
              <a:t> from all backgrounds</a:t>
            </a:r>
          </a:p>
          <a:p>
            <a:r>
              <a:rPr lang="en-US" sz="1400" dirty="0"/>
              <a:t>By continuously </a:t>
            </a:r>
            <a:r>
              <a:rPr lang="en-US" sz="1400" b="1" dirty="0"/>
              <a:t>developing </a:t>
            </a:r>
            <a:br>
              <a:rPr lang="en-US" sz="1400" b="1" dirty="0"/>
            </a:br>
            <a:r>
              <a:rPr lang="en-US" sz="1400" b="1" dirty="0"/>
              <a:t>our people</a:t>
            </a:r>
          </a:p>
          <a:p>
            <a:r>
              <a:rPr lang="en-US" sz="1400" dirty="0"/>
              <a:t>Through </a:t>
            </a:r>
            <a:r>
              <a:rPr lang="en-US" sz="1400" b="1" dirty="0"/>
              <a:t>social</a:t>
            </a:r>
            <a:r>
              <a:rPr lang="en-US" sz="1400" dirty="0"/>
              <a:t> </a:t>
            </a:r>
            <a:r>
              <a:rPr lang="en-US" sz="1400" b="1" dirty="0"/>
              <a:t>engagement</a:t>
            </a:r>
            <a:r>
              <a:rPr lang="en-US" sz="1400" dirty="0"/>
              <a:t> in </a:t>
            </a:r>
            <a:br>
              <a:rPr lang="en-US" sz="1400" dirty="0"/>
            </a:br>
            <a:r>
              <a:rPr lang="en-US" sz="1400" dirty="0"/>
              <a:t>our </a:t>
            </a:r>
            <a:r>
              <a:rPr lang="en-US" sz="1400" b="1" dirty="0"/>
              <a:t>local communities</a:t>
            </a:r>
          </a:p>
          <a:p>
            <a:r>
              <a:rPr lang="en-US" sz="1400" dirty="0"/>
              <a:t>With high </a:t>
            </a:r>
            <a:r>
              <a:rPr lang="en-US" sz="1400" b="1" dirty="0"/>
              <a:t>health and safety </a:t>
            </a:r>
            <a:r>
              <a:rPr lang="en-US" sz="1400" dirty="0"/>
              <a:t>standards and </a:t>
            </a:r>
            <a:r>
              <a:rPr lang="en-US" sz="1400" b="1" dirty="0"/>
              <a:t>responsible business practices</a:t>
            </a:r>
          </a:p>
          <a:p>
            <a:r>
              <a:rPr lang="en-US" sz="1400" dirty="0"/>
              <a:t>Through </a:t>
            </a:r>
            <a:r>
              <a:rPr lang="en-US" sz="1400" b="1" dirty="0"/>
              <a:t>high quality </a:t>
            </a:r>
            <a:r>
              <a:rPr lang="en-US" sz="1400" dirty="0"/>
              <a:t>standards </a:t>
            </a:r>
            <a:br>
              <a:rPr lang="en-US" sz="1400" dirty="0"/>
            </a:br>
            <a:r>
              <a:rPr lang="en-US" sz="1400" dirty="0"/>
              <a:t>in our products and services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15EF0459-AEAE-0DBF-A515-E8F4BFBD7955}"/>
              </a:ext>
            </a:extLst>
          </p:cNvPr>
          <p:cNvSpPr txBox="1">
            <a:spLocks/>
          </p:cNvSpPr>
          <p:nvPr/>
        </p:nvSpPr>
        <p:spPr>
          <a:xfrm>
            <a:off x="3341958" y="1701717"/>
            <a:ext cx="3789136" cy="326072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8"/>
              </a:buBlip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8"/>
              </a:buBlip>
              <a:defRPr sz="15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8"/>
              </a:buBlip>
              <a:defRPr sz="13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8"/>
              </a:buBlip>
              <a:defRPr sz="11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8"/>
              </a:buBlip>
              <a:defRPr sz="10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We </a:t>
            </a:r>
            <a:r>
              <a:rPr lang="en-US" sz="1400" b="1" dirty="0">
                <a:solidFill>
                  <a:srgbClr val="FF0000"/>
                </a:solidFill>
              </a:rPr>
              <a:t>combat climate change </a:t>
            </a:r>
            <a:r>
              <a:rPr lang="en-US" sz="1400" dirty="0"/>
              <a:t>through: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BBEF6B4B-2551-10F7-4B12-D5CC67313C7E}"/>
              </a:ext>
            </a:extLst>
          </p:cNvPr>
          <p:cNvSpPr txBox="1">
            <a:spLocks/>
          </p:cNvSpPr>
          <p:nvPr/>
        </p:nvSpPr>
        <p:spPr>
          <a:xfrm>
            <a:off x="7375021" y="1701717"/>
            <a:ext cx="4669660" cy="326072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Tx/>
              <a:buBlip>
                <a:blip r:embed="rId8"/>
              </a:buBlip>
              <a:defRPr sz="17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8"/>
              </a:buBlip>
              <a:defRPr sz="15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8"/>
              </a:buBlip>
              <a:defRPr sz="13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8"/>
              </a:buBlip>
              <a:defRPr sz="11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Blip>
                <a:blip r:embed="rId8"/>
              </a:buBlip>
              <a:defRPr sz="1000" b="0" i="0" kern="1200">
                <a:solidFill>
                  <a:srgbClr val="5757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We assume </a:t>
            </a:r>
            <a:r>
              <a:rPr lang="en-US" sz="1400" b="1" dirty="0">
                <a:solidFill>
                  <a:srgbClr val="FF0000"/>
                </a:solidFill>
              </a:rPr>
              <a:t>social and economic responsibility</a:t>
            </a:r>
            <a:r>
              <a:rPr lang="en-US" sz="1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00941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0C276D6D-732E-46F6-A351-8F2AB2A4B4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7721" r="27429"/>
          <a:stretch/>
        </p:blipFill>
        <p:spPr>
          <a:xfrm>
            <a:off x="8120276" y="1077190"/>
            <a:ext cx="3772028" cy="4583798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3252E3-11C6-49A6-B8DF-7F71C61562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309561"/>
            <a:ext cx="6192611" cy="1130355"/>
          </a:xfrm>
        </p:spPr>
        <p:txBody>
          <a:bodyPr/>
          <a:lstStyle/>
          <a:p>
            <a:r>
              <a:rPr lang="en-US" b="1" dirty="0"/>
              <a:t>Together towards a sustainable world and healthier living</a:t>
            </a:r>
            <a:br>
              <a:rPr lang="en-US" dirty="0"/>
            </a:br>
            <a:r>
              <a:rPr lang="en-US" sz="2800" dirty="0"/>
              <a:t>Corporate Presentation</a:t>
            </a:r>
            <a:endParaRPr lang="en-US" dirty="0"/>
          </a:p>
          <a:p>
            <a:endParaRPr lang="en-US" dirty="0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D0F59BD0-DFE4-4150-B7A4-78C6CC34B5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3629" r="30049" b="8351"/>
          <a:stretch/>
        </p:blipFill>
        <p:spPr>
          <a:xfrm>
            <a:off x="4226265" y="1459961"/>
            <a:ext cx="3772029" cy="4201027"/>
          </a:xfrm>
        </p:spPr>
      </p:pic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BCC6937F-431B-42F9-AA82-ED0D2D60DA5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34447" r="26120" b="40887"/>
          <a:stretch/>
        </p:blipFill>
        <p:spPr>
          <a:xfrm>
            <a:off x="294711" y="1863999"/>
            <a:ext cx="3793293" cy="3796989"/>
          </a:xfrm>
        </p:spPr>
      </p:pic>
      <p:sp>
        <p:nvSpPr>
          <p:cNvPr id="2" name="Rechteck 1">
            <a:hlinkClick r:id="rId5"/>
            <a:extLst>
              <a:ext uri="{FF2B5EF4-FFF2-40B4-BE49-F238E27FC236}">
                <a16:creationId xmlns:a16="http://schemas.microsoft.com/office/drawing/2014/main" id="{B7082555-A99A-F720-C7CA-0AF52D97838C}"/>
              </a:ext>
            </a:extLst>
          </p:cNvPr>
          <p:cNvSpPr/>
          <p:nvPr/>
        </p:nvSpPr>
        <p:spPr>
          <a:xfrm>
            <a:off x="207645" y="6368415"/>
            <a:ext cx="1339215" cy="283845"/>
          </a:xfrm>
          <a:prstGeom prst="rect">
            <a:avLst/>
          </a:prstGeom>
          <a:solidFill>
            <a:srgbClr val="EDEDE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19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2888DA-A0F0-4D4C-8015-83F6B95E6C6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b="0" dirty="0"/>
              <a:t>Together towards a </a:t>
            </a:r>
            <a:br>
              <a:rPr lang="en-US" b="0" dirty="0"/>
            </a:br>
            <a:r>
              <a:rPr lang="en-US" b="0" dirty="0"/>
              <a:t>sustainable world and </a:t>
            </a:r>
            <a:br>
              <a:rPr lang="en-US" b="0" dirty="0"/>
            </a:br>
            <a:r>
              <a:rPr lang="en-US" b="0" dirty="0"/>
              <a:t>healthier living</a:t>
            </a:r>
          </a:p>
          <a:p>
            <a:endParaRPr lang="en-US" dirty="0"/>
          </a:p>
        </p:txBody>
      </p:sp>
      <p:pic>
        <p:nvPicPr>
          <p:cNvPr id="14" name="Bildplatzhalter 13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43AF5118-1B5D-0A54-0CD1-1847FF18D9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8983" b="22369"/>
          <a:stretch/>
        </p:blipFill>
        <p:spPr>
          <a:xfrm>
            <a:off x="-23407" y="0"/>
            <a:ext cx="12238812" cy="5601031"/>
          </a:xfrm>
        </p:spPr>
      </p:pic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550B3C9-7881-4F54-BEBB-0D0E8B4A94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47" y="4440126"/>
            <a:ext cx="1640845" cy="32507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799EE22-448B-4F07-A27F-F6697AEB3B23}"/>
              </a:ext>
            </a:extLst>
          </p:cNvPr>
          <p:cNvSpPr/>
          <p:nvPr/>
        </p:nvSpPr>
        <p:spPr>
          <a:xfrm>
            <a:off x="9486901" y="3225801"/>
            <a:ext cx="2451100" cy="147531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SARIA International GmbH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Norbert-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Rethmann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-Platz 1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D-59379 Selm</a:t>
            </a:r>
          </a:p>
          <a:p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info@saria.de</a:t>
            </a:r>
          </a:p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www.saria.com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1693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FBC1C7-39DD-4B3E-A30D-F94393B67D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309561"/>
            <a:ext cx="6145282" cy="1130355"/>
          </a:xfrm>
        </p:spPr>
        <p:txBody>
          <a:bodyPr/>
          <a:lstStyle/>
          <a:p>
            <a:r>
              <a:rPr lang="en-US" b="1" dirty="0"/>
              <a:t>Together towards a sustainable world and healthier living</a:t>
            </a:r>
            <a:br>
              <a:rPr lang="en-US" dirty="0"/>
            </a:br>
            <a:r>
              <a:rPr lang="en-US" sz="2800" dirty="0"/>
              <a:t>Corporate Presentation</a:t>
            </a:r>
            <a:endParaRPr lang="en-US" dirty="0"/>
          </a:p>
          <a:p>
            <a:endParaRPr lang="en-US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D3FC9230-DDC1-41F4-B470-854F9A42DCD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3603" r="30073" b="8351"/>
          <a:stretch/>
        </p:blipFill>
        <p:spPr>
          <a:xfrm>
            <a:off x="4226265" y="1459961"/>
            <a:ext cx="3772029" cy="4201027"/>
          </a:xfrm>
        </p:spPr>
      </p:pic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750FAF82-2C74-44AF-886E-803064C2A65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8485" r="24931"/>
          <a:stretch/>
        </p:blipFill>
        <p:spPr>
          <a:xfrm>
            <a:off x="294711" y="1863999"/>
            <a:ext cx="3793293" cy="3796989"/>
          </a:xfrm>
        </p:spPr>
      </p:pic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E9E843A9-1599-4307-AD7F-27ABD10180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6924" r="26924"/>
          <a:stretch>
            <a:fillRect/>
          </a:stretch>
        </p:blipFill>
        <p:spPr>
          <a:xfrm>
            <a:off x="8120276" y="1077190"/>
            <a:ext cx="3772028" cy="4583798"/>
          </a:xfrm>
        </p:spPr>
      </p:pic>
      <p:sp>
        <p:nvSpPr>
          <p:cNvPr id="2" name="Rechteck 1">
            <a:hlinkClick r:id="rId5"/>
            <a:extLst>
              <a:ext uri="{FF2B5EF4-FFF2-40B4-BE49-F238E27FC236}">
                <a16:creationId xmlns:a16="http://schemas.microsoft.com/office/drawing/2014/main" id="{DA210425-11EF-5686-9B9F-5431B3D57666}"/>
              </a:ext>
            </a:extLst>
          </p:cNvPr>
          <p:cNvSpPr/>
          <p:nvPr/>
        </p:nvSpPr>
        <p:spPr>
          <a:xfrm>
            <a:off x="207645" y="6368415"/>
            <a:ext cx="1339215" cy="283845"/>
          </a:xfrm>
          <a:prstGeom prst="rect">
            <a:avLst/>
          </a:prstGeom>
          <a:solidFill>
            <a:srgbClr val="EDEDE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41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F2D041-1AB7-4BEC-9B42-088577382A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309561"/>
            <a:ext cx="6272673" cy="1130355"/>
          </a:xfrm>
        </p:spPr>
        <p:txBody>
          <a:bodyPr/>
          <a:lstStyle/>
          <a:p>
            <a:r>
              <a:rPr lang="en-US" b="1" dirty="0"/>
              <a:t>Together towards a sustainable world and healthier living</a:t>
            </a:r>
            <a:br>
              <a:rPr lang="en-US" dirty="0"/>
            </a:br>
            <a:r>
              <a:rPr lang="en-US" sz="2800" dirty="0"/>
              <a:t>Corporate Presentation</a:t>
            </a:r>
            <a:endParaRPr lang="en-US" dirty="0"/>
          </a:p>
          <a:p>
            <a:endParaRPr lang="en-US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EE949913-1BAA-406E-BA4F-2F361C8013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536" b="29250"/>
          <a:stretch/>
        </p:blipFill>
        <p:spPr>
          <a:xfrm>
            <a:off x="294712" y="1076084"/>
            <a:ext cx="11597591" cy="4583798"/>
          </a:xfrm>
        </p:spPr>
      </p:pic>
      <p:sp>
        <p:nvSpPr>
          <p:cNvPr id="2" name="Rechteck 1">
            <a:hlinkClick r:id="rId3"/>
            <a:extLst>
              <a:ext uri="{FF2B5EF4-FFF2-40B4-BE49-F238E27FC236}">
                <a16:creationId xmlns:a16="http://schemas.microsoft.com/office/drawing/2014/main" id="{90365BA9-BB85-652C-C83D-0B5209C5633B}"/>
              </a:ext>
            </a:extLst>
          </p:cNvPr>
          <p:cNvSpPr/>
          <p:nvPr/>
        </p:nvSpPr>
        <p:spPr>
          <a:xfrm>
            <a:off x="207645" y="6368415"/>
            <a:ext cx="1339215" cy="283845"/>
          </a:xfrm>
          <a:prstGeom prst="rect">
            <a:avLst/>
          </a:prstGeom>
          <a:solidFill>
            <a:srgbClr val="EDEDE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362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DADA21-49A9-4366-B94A-7EC54F16E1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309561"/>
            <a:ext cx="6321835" cy="1130355"/>
          </a:xfrm>
        </p:spPr>
        <p:txBody>
          <a:bodyPr/>
          <a:lstStyle/>
          <a:p>
            <a:r>
              <a:rPr lang="en-US" b="1" dirty="0"/>
              <a:t>Together towards a sustainable world and healthier living</a:t>
            </a:r>
            <a:br>
              <a:rPr lang="en-US" dirty="0"/>
            </a:br>
            <a:r>
              <a:rPr lang="en-US" sz="2800" dirty="0"/>
              <a:t>Corporate Presentation</a:t>
            </a:r>
            <a:endParaRPr lang="en-US" dirty="0"/>
          </a:p>
          <a:p>
            <a:endParaRPr lang="de-DE" dirty="0"/>
          </a:p>
        </p:txBody>
      </p:sp>
      <p:sp>
        <p:nvSpPr>
          <p:cNvPr id="2" name="Rechteck 1">
            <a:hlinkClick r:id="rId2"/>
            <a:extLst>
              <a:ext uri="{FF2B5EF4-FFF2-40B4-BE49-F238E27FC236}">
                <a16:creationId xmlns:a16="http://schemas.microsoft.com/office/drawing/2014/main" id="{6AAB4211-43D7-5B16-38DD-843A45553466}"/>
              </a:ext>
            </a:extLst>
          </p:cNvPr>
          <p:cNvSpPr/>
          <p:nvPr/>
        </p:nvSpPr>
        <p:spPr>
          <a:xfrm>
            <a:off x="207645" y="6368415"/>
            <a:ext cx="1339215" cy="283845"/>
          </a:xfrm>
          <a:prstGeom prst="rect">
            <a:avLst/>
          </a:prstGeom>
          <a:solidFill>
            <a:srgbClr val="EDEDE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Bildplatzhalter 13" descr="Ein Bild, das Katze, Person, drinnen, Hauskatze enthält.&#10;&#10;Automatisch generierte Beschreibung">
            <a:extLst>
              <a:ext uri="{FF2B5EF4-FFF2-40B4-BE49-F238E27FC236}">
                <a16:creationId xmlns:a16="http://schemas.microsoft.com/office/drawing/2014/main" id="{B0359B0B-B3BE-F9C9-901E-251714A030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0068" r="20068" b="225"/>
          <a:stretch/>
        </p:blipFill>
        <p:spPr>
          <a:xfrm>
            <a:off x="4226265" y="1469488"/>
            <a:ext cx="3772029" cy="4191538"/>
          </a:xfrm>
        </p:spPr>
      </p:pic>
      <p:pic>
        <p:nvPicPr>
          <p:cNvPr id="12" name="Bildplatzhalter 11" descr="Ein Bild, das medizinische Ausrüstung, medizinisch, Gesundheitsversorgung, Person enthält.&#10;&#10;Automatisch generierte Beschreibung">
            <a:extLst>
              <a:ext uri="{FF2B5EF4-FFF2-40B4-BE49-F238E27FC236}">
                <a16:creationId xmlns:a16="http://schemas.microsoft.com/office/drawing/2014/main" id="{634D94AA-763D-3AA0-9D58-2F17FFC87F9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6708" r="16708"/>
          <a:stretch>
            <a:fillRect/>
          </a:stretch>
        </p:blipFill>
        <p:spPr/>
      </p:pic>
      <p:pic>
        <p:nvPicPr>
          <p:cNvPr id="8" name="Bildplatzhalter 7" descr="Ein Bild, das Rad, draußen, Gelände, Straße enthält.&#10;&#10;Automatisch generierte Beschreibung">
            <a:extLst>
              <a:ext uri="{FF2B5EF4-FFF2-40B4-BE49-F238E27FC236}">
                <a16:creationId xmlns:a16="http://schemas.microsoft.com/office/drawing/2014/main" id="{62AF0CB3-B70C-6B35-22C9-B76827EBF1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49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0276" y="1076084"/>
            <a:ext cx="3772028" cy="4583798"/>
          </a:xfrm>
        </p:spPr>
      </p:pic>
    </p:spTree>
    <p:extLst>
      <p:ext uri="{BB962C8B-B14F-4D97-AF65-F5344CB8AC3E}">
        <p14:creationId xmlns:p14="http://schemas.microsoft.com/office/powerpoint/2010/main" val="887579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DADA21-49A9-4366-B94A-7EC54F16E1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309561"/>
            <a:ext cx="6321835" cy="1130355"/>
          </a:xfrm>
        </p:spPr>
        <p:txBody>
          <a:bodyPr/>
          <a:lstStyle/>
          <a:p>
            <a:r>
              <a:rPr lang="en-US" b="1" dirty="0"/>
              <a:t>Together towards a sustainable world and healthier living</a:t>
            </a:r>
            <a:br>
              <a:rPr lang="en-US" dirty="0"/>
            </a:br>
            <a:r>
              <a:rPr lang="en-US" sz="2800" dirty="0"/>
              <a:t>Corporate Presentation</a:t>
            </a:r>
            <a:endParaRPr lang="en-US" dirty="0"/>
          </a:p>
          <a:p>
            <a:endParaRPr lang="de-DE" dirty="0"/>
          </a:p>
        </p:txBody>
      </p:sp>
      <p:sp>
        <p:nvSpPr>
          <p:cNvPr id="2" name="Rechteck 1">
            <a:hlinkClick r:id="rId2"/>
            <a:extLst>
              <a:ext uri="{FF2B5EF4-FFF2-40B4-BE49-F238E27FC236}">
                <a16:creationId xmlns:a16="http://schemas.microsoft.com/office/drawing/2014/main" id="{AA68342D-961B-9826-1A74-2087183EB01D}"/>
              </a:ext>
            </a:extLst>
          </p:cNvPr>
          <p:cNvSpPr/>
          <p:nvPr/>
        </p:nvSpPr>
        <p:spPr>
          <a:xfrm>
            <a:off x="207645" y="6368415"/>
            <a:ext cx="1339215" cy="283845"/>
          </a:xfrm>
          <a:prstGeom prst="rect">
            <a:avLst/>
          </a:prstGeom>
          <a:solidFill>
            <a:srgbClr val="EDEDE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Bildplatzhalter 10" descr="Ein Bild, das Wasser, Himmel, draußen, Natur enthält.&#10;&#10;Automatisch generierte Beschreibung">
            <a:extLst>
              <a:ext uri="{FF2B5EF4-FFF2-40B4-BE49-F238E27FC236}">
                <a16:creationId xmlns:a16="http://schemas.microsoft.com/office/drawing/2014/main" id="{FE66DB90-4F9C-8ADE-CDB0-BF641362890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6687" r="16687"/>
          <a:stretch>
            <a:fillRect/>
          </a:stretch>
        </p:blipFill>
        <p:spPr>
          <a:xfrm>
            <a:off x="294711" y="1867656"/>
            <a:ext cx="3793293" cy="3796989"/>
          </a:xfrm>
        </p:spPr>
      </p:pic>
      <p:pic>
        <p:nvPicPr>
          <p:cNvPr id="30" name="Bildplatzhalter 29" descr="Ein Bild, das Hund, drinnen, stehend, Säugetier enthält.&#10;&#10;Automatisch generierte Beschreibung">
            <a:extLst>
              <a:ext uri="{FF2B5EF4-FFF2-40B4-BE49-F238E27FC236}">
                <a16:creationId xmlns:a16="http://schemas.microsoft.com/office/drawing/2014/main" id="{A08A9C9D-EE04-4A98-3976-F49A67404A9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32972" r="37084" b="2726"/>
          <a:stretch/>
        </p:blipFill>
        <p:spPr>
          <a:xfrm>
            <a:off x="4225925" y="1463675"/>
            <a:ext cx="3771900" cy="4200525"/>
          </a:xfrm>
        </p:spPr>
      </p:pic>
      <p:pic>
        <p:nvPicPr>
          <p:cNvPr id="18" name="Bildplatzhalter 17" descr="Ein Bild, das Wolke, Text, Baum enthält.&#10;&#10;Automatisch generierte Beschreibung">
            <a:extLst>
              <a:ext uri="{FF2B5EF4-FFF2-40B4-BE49-F238E27FC236}">
                <a16:creationId xmlns:a16="http://schemas.microsoft.com/office/drawing/2014/main" id="{FBF8FF62-7983-8A74-806E-5ABD899E85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 l="7431" r="46163"/>
          <a:stretch/>
        </p:blipFill>
        <p:spPr>
          <a:xfrm>
            <a:off x="8120276" y="1076084"/>
            <a:ext cx="3772028" cy="4583798"/>
          </a:xfrm>
        </p:spPr>
      </p:pic>
    </p:spTree>
    <p:extLst>
      <p:ext uri="{BB962C8B-B14F-4D97-AF65-F5344CB8AC3E}">
        <p14:creationId xmlns:p14="http://schemas.microsoft.com/office/powerpoint/2010/main" val="655193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DADA21-49A9-4366-B94A-7EC54F16E1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309561"/>
            <a:ext cx="6321835" cy="1130355"/>
          </a:xfrm>
        </p:spPr>
        <p:txBody>
          <a:bodyPr/>
          <a:lstStyle/>
          <a:p>
            <a:r>
              <a:rPr lang="en-US" b="1" dirty="0"/>
              <a:t>Together towards a sustainable world and healthier living</a:t>
            </a:r>
            <a:br>
              <a:rPr lang="en-US" dirty="0"/>
            </a:br>
            <a:r>
              <a:rPr lang="en-US" sz="2800" dirty="0"/>
              <a:t>Corporate Presentation</a:t>
            </a:r>
            <a:endParaRPr lang="en-US" dirty="0"/>
          </a:p>
          <a:p>
            <a:endParaRPr lang="de-DE" dirty="0"/>
          </a:p>
        </p:txBody>
      </p:sp>
      <p:sp>
        <p:nvSpPr>
          <p:cNvPr id="2" name="Rechteck 1">
            <a:hlinkClick r:id="rId3"/>
            <a:extLst>
              <a:ext uri="{FF2B5EF4-FFF2-40B4-BE49-F238E27FC236}">
                <a16:creationId xmlns:a16="http://schemas.microsoft.com/office/drawing/2014/main" id="{3353F4B3-F11D-9526-CC46-BD93082FC7BA}"/>
              </a:ext>
            </a:extLst>
          </p:cNvPr>
          <p:cNvSpPr/>
          <p:nvPr/>
        </p:nvSpPr>
        <p:spPr>
          <a:xfrm>
            <a:off x="207645" y="6368415"/>
            <a:ext cx="1339215" cy="283845"/>
          </a:xfrm>
          <a:prstGeom prst="rect">
            <a:avLst/>
          </a:prstGeom>
          <a:solidFill>
            <a:srgbClr val="EDEDE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Bildplatzhalter 13" descr="Ein Bild, das Platane Flugzeug Hobel, Wolke, Himmel, Flugreise enthält.&#10;&#10;Automatisch generierte Beschreibung">
            <a:extLst>
              <a:ext uri="{FF2B5EF4-FFF2-40B4-BE49-F238E27FC236}">
                <a16:creationId xmlns:a16="http://schemas.microsoft.com/office/drawing/2014/main" id="{878FBC89-C484-19BB-5D85-A4639D0567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36341" r="32271"/>
          <a:stretch/>
        </p:blipFill>
        <p:spPr>
          <a:xfrm>
            <a:off x="294711" y="1862893"/>
            <a:ext cx="3793293" cy="3796989"/>
          </a:xfrm>
        </p:spPr>
      </p:pic>
      <p:pic>
        <p:nvPicPr>
          <p:cNvPr id="26" name="Bildplatzhalter 25" descr="Ein Bild, das medizinische Ausrüstung, medizinisch, Gesundheitsversorgung, Person enthält.&#10;&#10;Automatisch generierte Beschreibung">
            <a:extLst>
              <a:ext uri="{FF2B5EF4-FFF2-40B4-BE49-F238E27FC236}">
                <a16:creationId xmlns:a16="http://schemas.microsoft.com/office/drawing/2014/main" id="{F154E2BD-BD74-9FDC-87CD-9D4CD0ED8A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22567" r="22567"/>
          <a:stretch>
            <a:fillRect/>
          </a:stretch>
        </p:blipFill>
        <p:spPr/>
      </p:pic>
      <p:pic>
        <p:nvPicPr>
          <p:cNvPr id="7" name="Bildplatzhalter 6" descr="Ein Bild, das Person, Essen, Katzen, Kleine bis mittelgroße Katzen enthält.&#10;&#10;Automatisch generierte Beschreibung">
            <a:extLst>
              <a:ext uri="{FF2B5EF4-FFF2-40B4-BE49-F238E27FC236}">
                <a16:creationId xmlns:a16="http://schemas.microsoft.com/office/drawing/2014/main" id="{21C56194-43CF-E8DC-BAA7-4F6FA32AE2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0655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DADA21-49A9-4366-B94A-7EC54F16E1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5275" y="309561"/>
            <a:ext cx="6321835" cy="1130355"/>
          </a:xfrm>
        </p:spPr>
        <p:txBody>
          <a:bodyPr/>
          <a:lstStyle/>
          <a:p>
            <a:r>
              <a:rPr lang="en-US" b="1" dirty="0"/>
              <a:t>Together towards a sustainable world and healthier living</a:t>
            </a:r>
            <a:br>
              <a:rPr lang="en-US" dirty="0"/>
            </a:br>
            <a:r>
              <a:rPr lang="en-US" sz="2800" dirty="0"/>
              <a:t>Corporate Presentation</a:t>
            </a:r>
            <a:endParaRPr lang="en-US" dirty="0"/>
          </a:p>
          <a:p>
            <a:endParaRPr lang="de-DE" dirty="0"/>
          </a:p>
        </p:txBody>
      </p:sp>
      <p:sp>
        <p:nvSpPr>
          <p:cNvPr id="2" name="Rechteck 1">
            <a:hlinkClick r:id="rId3"/>
            <a:extLst>
              <a:ext uri="{FF2B5EF4-FFF2-40B4-BE49-F238E27FC236}">
                <a16:creationId xmlns:a16="http://schemas.microsoft.com/office/drawing/2014/main" id="{3353F4B3-F11D-9526-CC46-BD93082FC7BA}"/>
              </a:ext>
            </a:extLst>
          </p:cNvPr>
          <p:cNvSpPr/>
          <p:nvPr/>
        </p:nvSpPr>
        <p:spPr>
          <a:xfrm>
            <a:off x="207645" y="6368415"/>
            <a:ext cx="1339215" cy="283845"/>
          </a:xfrm>
          <a:prstGeom prst="rect">
            <a:avLst/>
          </a:prstGeom>
          <a:solidFill>
            <a:srgbClr val="EDEDE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Bildplatzhalter 13" descr="Ein Bild, das Platane Flugzeug Hobel, Wolke, Himmel, Flugreise enthält.&#10;&#10;Automatisch generierte Beschreibung">
            <a:extLst>
              <a:ext uri="{FF2B5EF4-FFF2-40B4-BE49-F238E27FC236}">
                <a16:creationId xmlns:a16="http://schemas.microsoft.com/office/drawing/2014/main" id="{878FBC89-C484-19BB-5D85-A4639D0567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36341" r="32271"/>
          <a:stretch/>
        </p:blipFill>
        <p:spPr>
          <a:xfrm>
            <a:off x="294711" y="1862893"/>
            <a:ext cx="3793293" cy="3796989"/>
          </a:xfrm>
        </p:spPr>
      </p:pic>
      <p:pic>
        <p:nvPicPr>
          <p:cNvPr id="7" name="Bildplatzhalter 6" descr="Ein Bild, das Person, Essen, Katzen, Kleine bis mittelgroße Katzen enthält.&#10;&#10;Automatisch generierte Beschreibung">
            <a:extLst>
              <a:ext uri="{FF2B5EF4-FFF2-40B4-BE49-F238E27FC236}">
                <a16:creationId xmlns:a16="http://schemas.microsoft.com/office/drawing/2014/main" id="{2126B46E-1B08-1709-AAA3-FFCA2C44E56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22" r="20122"/>
          <a:stretch>
            <a:fillRect/>
          </a:stretch>
        </p:blipFill>
        <p:spPr/>
      </p:pic>
      <p:pic>
        <p:nvPicPr>
          <p:cNvPr id="11" name="Bildplatzhalter 10" descr="Ein Bild, das Person, Teller, Essen, Grillen enthält.&#10;&#10;Automatisch generierte Beschreibung">
            <a:extLst>
              <a:ext uri="{FF2B5EF4-FFF2-40B4-BE49-F238E27FC236}">
                <a16:creationId xmlns:a16="http://schemas.microsoft.com/office/drawing/2014/main" id="{478FF8B6-F876-1812-8B44-006A49785A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67" r="225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03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B2E0E52-16A6-19B4-5885-C33428FB75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Diversified and multinational: key facts about SARIA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F1510AF-FDF0-8CC2-A26E-653548A9DF82}"/>
              </a:ext>
            </a:extLst>
          </p:cNvPr>
          <p:cNvSpPr/>
          <p:nvPr/>
        </p:nvSpPr>
        <p:spPr>
          <a:xfrm>
            <a:off x="1027923" y="1403807"/>
            <a:ext cx="2800687" cy="92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EE5870B-6BE1-FE9D-9D68-6550570F7B92}"/>
              </a:ext>
            </a:extLst>
          </p:cNvPr>
          <p:cNvSpPr/>
          <p:nvPr/>
        </p:nvSpPr>
        <p:spPr>
          <a:xfrm>
            <a:off x="1027923" y="2582323"/>
            <a:ext cx="2800687" cy="92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EAD48A9-544B-89E7-55F8-35AA0ED1BDC6}"/>
              </a:ext>
            </a:extLst>
          </p:cNvPr>
          <p:cNvSpPr/>
          <p:nvPr/>
        </p:nvSpPr>
        <p:spPr>
          <a:xfrm>
            <a:off x="1025696" y="3760839"/>
            <a:ext cx="2800687" cy="92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929D20F-793F-74D7-303A-78FEAA31C67C}"/>
              </a:ext>
            </a:extLst>
          </p:cNvPr>
          <p:cNvSpPr/>
          <p:nvPr/>
        </p:nvSpPr>
        <p:spPr>
          <a:xfrm>
            <a:off x="1025696" y="4913298"/>
            <a:ext cx="2800687" cy="92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4CA9B11-6452-C31C-40C8-DAF21E56A960}"/>
              </a:ext>
            </a:extLst>
          </p:cNvPr>
          <p:cNvSpPr/>
          <p:nvPr/>
        </p:nvSpPr>
        <p:spPr>
          <a:xfrm>
            <a:off x="4250679" y="4913298"/>
            <a:ext cx="2800687" cy="92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60E7D0B-F688-7AA8-DC1F-8766645786B7}"/>
              </a:ext>
            </a:extLst>
          </p:cNvPr>
          <p:cNvSpPr/>
          <p:nvPr/>
        </p:nvSpPr>
        <p:spPr>
          <a:xfrm>
            <a:off x="4250679" y="3760839"/>
            <a:ext cx="2800687" cy="92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0C68399-3E33-6D04-331F-4EF09EBE9BB8}"/>
              </a:ext>
            </a:extLst>
          </p:cNvPr>
          <p:cNvSpPr/>
          <p:nvPr/>
        </p:nvSpPr>
        <p:spPr>
          <a:xfrm>
            <a:off x="4250678" y="2582323"/>
            <a:ext cx="2800687" cy="92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3BFF09C-5B74-6BBA-2F5D-F61B6C6467EC}"/>
              </a:ext>
            </a:extLst>
          </p:cNvPr>
          <p:cNvSpPr/>
          <p:nvPr/>
        </p:nvSpPr>
        <p:spPr>
          <a:xfrm>
            <a:off x="4250679" y="1403807"/>
            <a:ext cx="2800687" cy="92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hteck 4">
            <a:extLst>
              <a:ext uri="{FF2B5EF4-FFF2-40B4-BE49-F238E27FC236}">
                <a16:creationId xmlns:a16="http://schemas.microsoft.com/office/drawing/2014/main" id="{09B0D431-CBAF-1150-D0E7-EB53957705CD}"/>
              </a:ext>
            </a:extLst>
          </p:cNvPr>
          <p:cNvSpPr/>
          <p:nvPr/>
        </p:nvSpPr>
        <p:spPr>
          <a:xfrm>
            <a:off x="2720776" y="1583702"/>
            <a:ext cx="1307690" cy="825909"/>
          </a:xfrm>
          <a:custGeom>
            <a:avLst/>
            <a:gdLst>
              <a:gd name="connsiteX0" fmla="*/ 0 w 1307690"/>
              <a:gd name="connsiteY0" fmla="*/ 0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0 w 1307690"/>
              <a:gd name="connsiteY4" fmla="*/ 0 h 825909"/>
              <a:gd name="connsiteX0" fmla="*/ 422787 w 1307690"/>
              <a:gd name="connsiteY0" fmla="*/ 9832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422787 w 1307690"/>
              <a:gd name="connsiteY4" fmla="*/ 9832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690" h="825909">
                <a:moveTo>
                  <a:pt x="422787" y="9832"/>
                </a:moveTo>
                <a:lnTo>
                  <a:pt x="1307690" y="0"/>
                </a:lnTo>
                <a:lnTo>
                  <a:pt x="1307690" y="825909"/>
                </a:lnTo>
                <a:lnTo>
                  <a:pt x="0" y="825909"/>
                </a:lnTo>
                <a:lnTo>
                  <a:pt x="422787" y="983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hteck 4">
            <a:extLst>
              <a:ext uri="{FF2B5EF4-FFF2-40B4-BE49-F238E27FC236}">
                <a16:creationId xmlns:a16="http://schemas.microsoft.com/office/drawing/2014/main" id="{DFC8BA4D-EAA4-A1BA-1146-F4EBA1D70D9A}"/>
              </a:ext>
            </a:extLst>
          </p:cNvPr>
          <p:cNvSpPr/>
          <p:nvPr/>
        </p:nvSpPr>
        <p:spPr>
          <a:xfrm>
            <a:off x="2720776" y="2726791"/>
            <a:ext cx="1307690" cy="825909"/>
          </a:xfrm>
          <a:custGeom>
            <a:avLst/>
            <a:gdLst>
              <a:gd name="connsiteX0" fmla="*/ 0 w 1307690"/>
              <a:gd name="connsiteY0" fmla="*/ 0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0 w 1307690"/>
              <a:gd name="connsiteY4" fmla="*/ 0 h 825909"/>
              <a:gd name="connsiteX0" fmla="*/ 422787 w 1307690"/>
              <a:gd name="connsiteY0" fmla="*/ 9832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422787 w 1307690"/>
              <a:gd name="connsiteY4" fmla="*/ 9832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690" h="825909">
                <a:moveTo>
                  <a:pt x="422787" y="9832"/>
                </a:moveTo>
                <a:lnTo>
                  <a:pt x="1307690" y="0"/>
                </a:lnTo>
                <a:lnTo>
                  <a:pt x="1307690" y="825909"/>
                </a:lnTo>
                <a:lnTo>
                  <a:pt x="0" y="825909"/>
                </a:lnTo>
                <a:lnTo>
                  <a:pt x="422787" y="983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hteck 4">
            <a:extLst>
              <a:ext uri="{FF2B5EF4-FFF2-40B4-BE49-F238E27FC236}">
                <a16:creationId xmlns:a16="http://schemas.microsoft.com/office/drawing/2014/main" id="{A21E5406-BCC6-868B-B19F-ABEFF04C9221}"/>
              </a:ext>
            </a:extLst>
          </p:cNvPr>
          <p:cNvSpPr/>
          <p:nvPr/>
        </p:nvSpPr>
        <p:spPr>
          <a:xfrm>
            <a:off x="2720776" y="3929582"/>
            <a:ext cx="1307690" cy="825909"/>
          </a:xfrm>
          <a:custGeom>
            <a:avLst/>
            <a:gdLst>
              <a:gd name="connsiteX0" fmla="*/ 0 w 1307690"/>
              <a:gd name="connsiteY0" fmla="*/ 0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0 w 1307690"/>
              <a:gd name="connsiteY4" fmla="*/ 0 h 825909"/>
              <a:gd name="connsiteX0" fmla="*/ 422787 w 1307690"/>
              <a:gd name="connsiteY0" fmla="*/ 9832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422787 w 1307690"/>
              <a:gd name="connsiteY4" fmla="*/ 9832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690" h="825909">
                <a:moveTo>
                  <a:pt x="422787" y="9832"/>
                </a:moveTo>
                <a:lnTo>
                  <a:pt x="1307690" y="0"/>
                </a:lnTo>
                <a:lnTo>
                  <a:pt x="1307690" y="825909"/>
                </a:lnTo>
                <a:lnTo>
                  <a:pt x="0" y="825909"/>
                </a:lnTo>
                <a:lnTo>
                  <a:pt x="422787" y="983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hteck 4">
            <a:extLst>
              <a:ext uri="{FF2B5EF4-FFF2-40B4-BE49-F238E27FC236}">
                <a16:creationId xmlns:a16="http://schemas.microsoft.com/office/drawing/2014/main" id="{27BEAECA-7746-30B5-F904-FDBDAC63DEA3}"/>
              </a:ext>
            </a:extLst>
          </p:cNvPr>
          <p:cNvSpPr/>
          <p:nvPr/>
        </p:nvSpPr>
        <p:spPr>
          <a:xfrm>
            <a:off x="2720776" y="5096731"/>
            <a:ext cx="1307690" cy="825909"/>
          </a:xfrm>
          <a:custGeom>
            <a:avLst/>
            <a:gdLst>
              <a:gd name="connsiteX0" fmla="*/ 0 w 1307690"/>
              <a:gd name="connsiteY0" fmla="*/ 0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0 w 1307690"/>
              <a:gd name="connsiteY4" fmla="*/ 0 h 825909"/>
              <a:gd name="connsiteX0" fmla="*/ 422787 w 1307690"/>
              <a:gd name="connsiteY0" fmla="*/ 9832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422787 w 1307690"/>
              <a:gd name="connsiteY4" fmla="*/ 9832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690" h="825909">
                <a:moveTo>
                  <a:pt x="422787" y="9832"/>
                </a:moveTo>
                <a:lnTo>
                  <a:pt x="1307690" y="0"/>
                </a:lnTo>
                <a:lnTo>
                  <a:pt x="1307690" y="825909"/>
                </a:lnTo>
                <a:lnTo>
                  <a:pt x="0" y="825909"/>
                </a:lnTo>
                <a:lnTo>
                  <a:pt x="422787" y="983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hteck 4">
            <a:extLst>
              <a:ext uri="{FF2B5EF4-FFF2-40B4-BE49-F238E27FC236}">
                <a16:creationId xmlns:a16="http://schemas.microsoft.com/office/drawing/2014/main" id="{928C5E5E-1D9A-A0DE-60E5-AE27F816D91F}"/>
              </a:ext>
            </a:extLst>
          </p:cNvPr>
          <p:cNvSpPr/>
          <p:nvPr/>
        </p:nvSpPr>
        <p:spPr>
          <a:xfrm>
            <a:off x="5932459" y="1583702"/>
            <a:ext cx="1307690" cy="825909"/>
          </a:xfrm>
          <a:custGeom>
            <a:avLst/>
            <a:gdLst>
              <a:gd name="connsiteX0" fmla="*/ 0 w 1307690"/>
              <a:gd name="connsiteY0" fmla="*/ 0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0 w 1307690"/>
              <a:gd name="connsiteY4" fmla="*/ 0 h 825909"/>
              <a:gd name="connsiteX0" fmla="*/ 422787 w 1307690"/>
              <a:gd name="connsiteY0" fmla="*/ 9832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422787 w 1307690"/>
              <a:gd name="connsiteY4" fmla="*/ 9832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690" h="825909">
                <a:moveTo>
                  <a:pt x="422787" y="9832"/>
                </a:moveTo>
                <a:lnTo>
                  <a:pt x="1307690" y="0"/>
                </a:lnTo>
                <a:lnTo>
                  <a:pt x="1307690" y="825909"/>
                </a:lnTo>
                <a:lnTo>
                  <a:pt x="0" y="825909"/>
                </a:lnTo>
                <a:lnTo>
                  <a:pt x="422787" y="983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hteck 4">
            <a:extLst>
              <a:ext uri="{FF2B5EF4-FFF2-40B4-BE49-F238E27FC236}">
                <a16:creationId xmlns:a16="http://schemas.microsoft.com/office/drawing/2014/main" id="{DDBB0376-5664-CAF7-5F68-81845DA99E46}"/>
              </a:ext>
            </a:extLst>
          </p:cNvPr>
          <p:cNvSpPr/>
          <p:nvPr/>
        </p:nvSpPr>
        <p:spPr>
          <a:xfrm>
            <a:off x="5932459" y="2726791"/>
            <a:ext cx="1307690" cy="825909"/>
          </a:xfrm>
          <a:custGeom>
            <a:avLst/>
            <a:gdLst>
              <a:gd name="connsiteX0" fmla="*/ 0 w 1307690"/>
              <a:gd name="connsiteY0" fmla="*/ 0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0 w 1307690"/>
              <a:gd name="connsiteY4" fmla="*/ 0 h 825909"/>
              <a:gd name="connsiteX0" fmla="*/ 422787 w 1307690"/>
              <a:gd name="connsiteY0" fmla="*/ 9832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422787 w 1307690"/>
              <a:gd name="connsiteY4" fmla="*/ 9832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690" h="825909">
                <a:moveTo>
                  <a:pt x="422787" y="9832"/>
                </a:moveTo>
                <a:lnTo>
                  <a:pt x="1307690" y="0"/>
                </a:lnTo>
                <a:lnTo>
                  <a:pt x="1307690" y="825909"/>
                </a:lnTo>
                <a:lnTo>
                  <a:pt x="0" y="825909"/>
                </a:lnTo>
                <a:lnTo>
                  <a:pt x="422787" y="983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hteck 4">
            <a:extLst>
              <a:ext uri="{FF2B5EF4-FFF2-40B4-BE49-F238E27FC236}">
                <a16:creationId xmlns:a16="http://schemas.microsoft.com/office/drawing/2014/main" id="{8F8C8FF8-0CDD-1431-4302-BFF5D235B920}"/>
              </a:ext>
            </a:extLst>
          </p:cNvPr>
          <p:cNvSpPr/>
          <p:nvPr/>
        </p:nvSpPr>
        <p:spPr>
          <a:xfrm>
            <a:off x="5932459" y="3929582"/>
            <a:ext cx="1307690" cy="825909"/>
          </a:xfrm>
          <a:custGeom>
            <a:avLst/>
            <a:gdLst>
              <a:gd name="connsiteX0" fmla="*/ 0 w 1307690"/>
              <a:gd name="connsiteY0" fmla="*/ 0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0 w 1307690"/>
              <a:gd name="connsiteY4" fmla="*/ 0 h 825909"/>
              <a:gd name="connsiteX0" fmla="*/ 422787 w 1307690"/>
              <a:gd name="connsiteY0" fmla="*/ 9832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422787 w 1307690"/>
              <a:gd name="connsiteY4" fmla="*/ 9832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690" h="825909">
                <a:moveTo>
                  <a:pt x="422787" y="9832"/>
                </a:moveTo>
                <a:lnTo>
                  <a:pt x="1307690" y="0"/>
                </a:lnTo>
                <a:lnTo>
                  <a:pt x="1307690" y="825909"/>
                </a:lnTo>
                <a:lnTo>
                  <a:pt x="0" y="825909"/>
                </a:lnTo>
                <a:lnTo>
                  <a:pt x="422787" y="983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hteck 4">
            <a:extLst>
              <a:ext uri="{FF2B5EF4-FFF2-40B4-BE49-F238E27FC236}">
                <a16:creationId xmlns:a16="http://schemas.microsoft.com/office/drawing/2014/main" id="{A62A5E36-0ADF-0D3C-E42F-13B32E2760F0}"/>
              </a:ext>
            </a:extLst>
          </p:cNvPr>
          <p:cNvSpPr/>
          <p:nvPr/>
        </p:nvSpPr>
        <p:spPr>
          <a:xfrm>
            <a:off x="5932459" y="5096731"/>
            <a:ext cx="1307690" cy="825909"/>
          </a:xfrm>
          <a:custGeom>
            <a:avLst/>
            <a:gdLst>
              <a:gd name="connsiteX0" fmla="*/ 0 w 1307690"/>
              <a:gd name="connsiteY0" fmla="*/ 0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0 w 1307690"/>
              <a:gd name="connsiteY4" fmla="*/ 0 h 825909"/>
              <a:gd name="connsiteX0" fmla="*/ 422787 w 1307690"/>
              <a:gd name="connsiteY0" fmla="*/ 9832 h 825909"/>
              <a:gd name="connsiteX1" fmla="*/ 1307690 w 1307690"/>
              <a:gd name="connsiteY1" fmla="*/ 0 h 825909"/>
              <a:gd name="connsiteX2" fmla="*/ 1307690 w 1307690"/>
              <a:gd name="connsiteY2" fmla="*/ 825909 h 825909"/>
              <a:gd name="connsiteX3" fmla="*/ 0 w 1307690"/>
              <a:gd name="connsiteY3" fmla="*/ 825909 h 825909"/>
              <a:gd name="connsiteX4" fmla="*/ 422787 w 1307690"/>
              <a:gd name="connsiteY4" fmla="*/ 9832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7690" h="825909">
                <a:moveTo>
                  <a:pt x="422787" y="9832"/>
                </a:moveTo>
                <a:lnTo>
                  <a:pt x="1307690" y="0"/>
                </a:lnTo>
                <a:lnTo>
                  <a:pt x="1307690" y="825909"/>
                </a:lnTo>
                <a:lnTo>
                  <a:pt x="0" y="825909"/>
                </a:lnTo>
                <a:lnTo>
                  <a:pt x="422787" y="983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B5847CC2-8BF9-D4B2-0B29-7ADC8FDF9590}"/>
              </a:ext>
            </a:extLst>
          </p:cNvPr>
          <p:cNvCxnSpPr>
            <a:cxnSpLocks/>
          </p:cNvCxnSpPr>
          <p:nvPr/>
        </p:nvCxnSpPr>
        <p:spPr>
          <a:xfrm>
            <a:off x="7765490" y="1345302"/>
            <a:ext cx="0" cy="460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56568660-C050-2915-7389-E7D63989D8D7}"/>
              </a:ext>
            </a:extLst>
          </p:cNvPr>
          <p:cNvSpPr txBox="1"/>
          <p:nvPr/>
        </p:nvSpPr>
        <p:spPr>
          <a:xfrm>
            <a:off x="8321883" y="1281115"/>
            <a:ext cx="272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Industries served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8A9E5781-9A49-D3EC-C2DB-B1C6B5539253}"/>
              </a:ext>
            </a:extLst>
          </p:cNvPr>
          <p:cNvSpPr txBox="1"/>
          <p:nvPr/>
        </p:nvSpPr>
        <p:spPr>
          <a:xfrm>
            <a:off x="2771660" y="1738900"/>
            <a:ext cx="124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200+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583058D4-A5C1-E568-5BAC-E088494FE1C0}"/>
              </a:ext>
            </a:extLst>
          </p:cNvPr>
          <p:cNvSpPr txBox="1"/>
          <p:nvPr/>
        </p:nvSpPr>
        <p:spPr>
          <a:xfrm>
            <a:off x="6205078" y="1756879"/>
            <a:ext cx="1032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184568A-9436-8E94-CD6F-9EE836747471}"/>
              </a:ext>
            </a:extLst>
          </p:cNvPr>
          <p:cNvSpPr txBox="1"/>
          <p:nvPr/>
        </p:nvSpPr>
        <p:spPr>
          <a:xfrm>
            <a:off x="5720212" y="2896465"/>
            <a:ext cx="1517353" cy="611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Selm</a:t>
            </a:r>
          </a:p>
          <a:p>
            <a:pPr marL="0" marR="0" lvl="0" indent="0" algn="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Germany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4D914D04-25DA-6CAF-2C0B-2EDB242F2914}"/>
              </a:ext>
            </a:extLst>
          </p:cNvPr>
          <p:cNvSpPr txBox="1"/>
          <p:nvPr/>
        </p:nvSpPr>
        <p:spPr>
          <a:xfrm>
            <a:off x="5991401" y="4086950"/>
            <a:ext cx="124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13,000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2AF028E7-1D05-8410-2E46-6E626E658B5F}"/>
              </a:ext>
            </a:extLst>
          </p:cNvPr>
          <p:cNvSpPr txBox="1"/>
          <p:nvPr/>
        </p:nvSpPr>
        <p:spPr>
          <a:xfrm>
            <a:off x="5991401" y="5239990"/>
            <a:ext cx="124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8E90CBA-4C7D-4ED9-9699-51F2E7E3D7B7}"/>
              </a:ext>
            </a:extLst>
          </p:cNvPr>
          <p:cNvSpPr txBox="1"/>
          <p:nvPr/>
        </p:nvSpPr>
        <p:spPr>
          <a:xfrm>
            <a:off x="2771660" y="2877289"/>
            <a:ext cx="124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0EBF0CF4-5AB3-8F1E-3A2F-79A4B4018971}"/>
              </a:ext>
            </a:extLst>
          </p:cNvPr>
          <p:cNvSpPr txBox="1"/>
          <p:nvPr/>
        </p:nvSpPr>
        <p:spPr>
          <a:xfrm>
            <a:off x="2771660" y="4092152"/>
            <a:ext cx="124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50+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BB185AE-0CFE-84FD-FB33-1811DA9391CD}"/>
              </a:ext>
            </a:extLst>
          </p:cNvPr>
          <p:cNvSpPr txBox="1"/>
          <p:nvPr/>
        </p:nvSpPr>
        <p:spPr>
          <a:xfrm>
            <a:off x="2771660" y="5268892"/>
            <a:ext cx="1246164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€ 3.7</a:t>
            </a:r>
          </a:p>
          <a:p>
            <a:pPr marL="0" marR="0" lvl="0" indent="0" algn="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bn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0EA63702-739B-8630-0E82-922710369D9A}"/>
              </a:ext>
            </a:extLst>
          </p:cNvPr>
          <p:cNvSpPr txBox="1"/>
          <p:nvPr/>
        </p:nvSpPr>
        <p:spPr>
          <a:xfrm>
            <a:off x="1739246" y="1608091"/>
            <a:ext cx="1084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locations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worldwide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A85B8EED-C50C-0BC7-926F-A5BA4870F107}"/>
              </a:ext>
            </a:extLst>
          </p:cNvPr>
          <p:cNvSpPr txBox="1"/>
          <p:nvPr/>
        </p:nvSpPr>
        <p:spPr>
          <a:xfrm>
            <a:off x="4894802" y="1715813"/>
            <a:ext cx="1084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countries 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377946A2-65FC-13B5-5201-B50E3A2EF09A}"/>
              </a:ext>
            </a:extLst>
          </p:cNvPr>
          <p:cNvSpPr txBox="1"/>
          <p:nvPr/>
        </p:nvSpPr>
        <p:spPr>
          <a:xfrm>
            <a:off x="4894802" y="2900519"/>
            <a:ext cx="1238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head office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1B0A6F9E-71AF-D011-F233-9E013D05D1B4}"/>
              </a:ext>
            </a:extLst>
          </p:cNvPr>
          <p:cNvSpPr txBox="1"/>
          <p:nvPr/>
        </p:nvSpPr>
        <p:spPr>
          <a:xfrm>
            <a:off x="4894802" y="3961895"/>
            <a:ext cx="1349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employees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internationally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F5F1B6DF-DAA2-DF1B-11BF-6B39CC25AF60}"/>
              </a:ext>
            </a:extLst>
          </p:cNvPr>
          <p:cNvSpPr txBox="1"/>
          <p:nvPr/>
        </p:nvSpPr>
        <p:spPr>
          <a:xfrm>
            <a:off x="1739246" y="2900519"/>
            <a:ext cx="1084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continents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BA18F8C3-BE60-CF21-0D90-5AF81DD6ACFA}"/>
              </a:ext>
            </a:extLst>
          </p:cNvPr>
          <p:cNvSpPr txBox="1"/>
          <p:nvPr/>
        </p:nvSpPr>
        <p:spPr>
          <a:xfrm>
            <a:off x="1739246" y="3961895"/>
            <a:ext cx="1084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years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business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A2232936-1B92-2DC0-CCCA-CE70E2BA191A}"/>
              </a:ext>
            </a:extLst>
          </p:cNvPr>
          <p:cNvSpPr txBox="1"/>
          <p:nvPr/>
        </p:nvSpPr>
        <p:spPr>
          <a:xfrm>
            <a:off x="1739246" y="5113467"/>
            <a:ext cx="1084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revenue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*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5B586CF2-C8B4-EEFD-2923-784984A0760A}"/>
              </a:ext>
            </a:extLst>
          </p:cNvPr>
          <p:cNvSpPr txBox="1"/>
          <p:nvPr/>
        </p:nvSpPr>
        <p:spPr>
          <a:xfrm>
            <a:off x="4894802" y="5113467"/>
            <a:ext cx="1084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family-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owned</a:t>
            </a:r>
          </a:p>
        </p:txBody>
      </p:sp>
      <p:pic>
        <p:nvPicPr>
          <p:cNvPr id="80" name="Grafik 79">
            <a:extLst>
              <a:ext uri="{FF2B5EF4-FFF2-40B4-BE49-F238E27FC236}">
                <a16:creationId xmlns:a16="http://schemas.microsoft.com/office/drawing/2014/main" id="{E637A375-9624-8FD4-D272-9270D0EEC85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047" y="1653701"/>
            <a:ext cx="387589" cy="432000"/>
          </a:xfrm>
          <a:prstGeom prst="rect">
            <a:avLst/>
          </a:prstGeom>
        </p:spPr>
      </p:pic>
      <p:pic>
        <p:nvPicPr>
          <p:cNvPr id="82" name="Grafik 81" descr="Ein Bild, das Rad, Transport enthält.&#10;&#10;Automatisch generierte Beschreibung">
            <a:extLst>
              <a:ext uri="{FF2B5EF4-FFF2-40B4-BE49-F238E27FC236}">
                <a16:creationId xmlns:a16="http://schemas.microsoft.com/office/drawing/2014/main" id="{0469B30A-9220-26DC-5006-4EA1753C41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599" y="2884240"/>
            <a:ext cx="544184" cy="321500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5175F53C-A2ED-F517-C372-B35A60AB719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386" y="4061506"/>
            <a:ext cx="495210" cy="324000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DA1108EB-6866-0860-B38E-E1EFDCE7E37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073" y="5159965"/>
            <a:ext cx="460437" cy="432000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332B1151-F588-BB17-8C6B-AF38E75D59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759" y="1653701"/>
            <a:ext cx="432366" cy="432000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C2E033F6-BAF2-1F59-91B2-E7065043ACF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67" y="2808892"/>
            <a:ext cx="351951" cy="472197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E478F703-D644-8E49-49F7-FBB9A898428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031" y="4007506"/>
            <a:ext cx="415823" cy="432000"/>
          </a:xfrm>
          <a:prstGeom prst="rect">
            <a:avLst/>
          </a:prstGeom>
        </p:spPr>
      </p:pic>
      <p:pic>
        <p:nvPicPr>
          <p:cNvPr id="94" name="Grafik 93">
            <a:extLst>
              <a:ext uri="{FF2B5EF4-FFF2-40B4-BE49-F238E27FC236}">
                <a16:creationId xmlns:a16="http://schemas.microsoft.com/office/drawing/2014/main" id="{8775CA92-37D1-AB75-33BE-84634C1C52C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531" y="5159965"/>
            <a:ext cx="414822" cy="432000"/>
          </a:xfrm>
          <a:prstGeom prst="rect">
            <a:avLst/>
          </a:prstGeom>
        </p:spPr>
      </p:pic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7083D281-695F-972C-E7D5-7443FCA55021}"/>
              </a:ext>
            </a:extLst>
          </p:cNvPr>
          <p:cNvCxnSpPr>
            <a:cxnSpLocks/>
          </p:cNvCxnSpPr>
          <p:nvPr/>
        </p:nvCxnSpPr>
        <p:spPr>
          <a:xfrm>
            <a:off x="8321883" y="2635750"/>
            <a:ext cx="48420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2" name="Textfeld 51">
            <a:extLst>
              <a:ext uri="{FF2B5EF4-FFF2-40B4-BE49-F238E27FC236}">
                <a16:creationId xmlns:a16="http://schemas.microsoft.com/office/drawing/2014/main" id="{9F319740-9533-720D-C90F-806F5C8332C0}"/>
              </a:ext>
            </a:extLst>
          </p:cNvPr>
          <p:cNvSpPr txBox="1"/>
          <p:nvPr/>
        </p:nvSpPr>
        <p:spPr>
          <a:xfrm>
            <a:off x="8304918" y="2635750"/>
            <a:ext cx="518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food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8DB2B17D-9015-AA1A-9D58-A8FA22CC0BF1}"/>
              </a:ext>
            </a:extLst>
          </p:cNvPr>
          <p:cNvCxnSpPr>
            <a:cxnSpLocks/>
          </p:cNvCxnSpPr>
          <p:nvPr/>
        </p:nvCxnSpPr>
        <p:spPr>
          <a:xfrm>
            <a:off x="10360182" y="3776397"/>
            <a:ext cx="48420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7" name="Textfeld 56">
            <a:extLst>
              <a:ext uri="{FF2B5EF4-FFF2-40B4-BE49-F238E27FC236}">
                <a16:creationId xmlns:a16="http://schemas.microsoft.com/office/drawing/2014/main" id="{21E758AD-430A-D8FE-98F5-EF72C9804987}"/>
              </a:ext>
            </a:extLst>
          </p:cNvPr>
          <p:cNvSpPr txBox="1"/>
          <p:nvPr/>
        </p:nvSpPr>
        <p:spPr>
          <a:xfrm>
            <a:off x="10159105" y="3776397"/>
            <a:ext cx="886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agriculture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36104B8B-6179-965D-0A53-27E8599CAF26}"/>
              </a:ext>
            </a:extLst>
          </p:cNvPr>
          <p:cNvCxnSpPr>
            <a:cxnSpLocks/>
          </p:cNvCxnSpPr>
          <p:nvPr/>
        </p:nvCxnSpPr>
        <p:spPr>
          <a:xfrm>
            <a:off x="8321883" y="3776397"/>
            <a:ext cx="48420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0" name="Textfeld 59">
            <a:extLst>
              <a:ext uri="{FF2B5EF4-FFF2-40B4-BE49-F238E27FC236}">
                <a16:creationId xmlns:a16="http://schemas.microsoft.com/office/drawing/2014/main" id="{5BD7B61F-B412-4B8D-DB10-9154FEA160CD}"/>
              </a:ext>
            </a:extLst>
          </p:cNvPr>
          <p:cNvSpPr txBox="1"/>
          <p:nvPr/>
        </p:nvSpPr>
        <p:spPr>
          <a:xfrm>
            <a:off x="8223058" y="3776397"/>
            <a:ext cx="6818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pharma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E6480E33-459F-8DA0-DA63-A9CF25819C55}"/>
              </a:ext>
            </a:extLst>
          </p:cNvPr>
          <p:cNvCxnSpPr>
            <a:cxnSpLocks/>
          </p:cNvCxnSpPr>
          <p:nvPr/>
        </p:nvCxnSpPr>
        <p:spPr>
          <a:xfrm>
            <a:off x="9325473" y="3776397"/>
            <a:ext cx="48420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3" name="Textfeld 62">
            <a:extLst>
              <a:ext uri="{FF2B5EF4-FFF2-40B4-BE49-F238E27FC236}">
                <a16:creationId xmlns:a16="http://schemas.microsoft.com/office/drawing/2014/main" id="{58AE2C7A-224F-57A8-0A9C-E8B3847F4ADA}"/>
              </a:ext>
            </a:extLst>
          </p:cNvPr>
          <p:cNvSpPr txBox="1"/>
          <p:nvPr/>
        </p:nvSpPr>
        <p:spPr>
          <a:xfrm>
            <a:off x="9308508" y="3776397"/>
            <a:ext cx="518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fuel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B4510B5B-DECF-A280-DFBA-F08F7220BE18}"/>
              </a:ext>
            </a:extLst>
          </p:cNvPr>
          <p:cNvCxnSpPr>
            <a:cxnSpLocks/>
          </p:cNvCxnSpPr>
          <p:nvPr/>
        </p:nvCxnSpPr>
        <p:spPr>
          <a:xfrm>
            <a:off x="10360182" y="4917045"/>
            <a:ext cx="48420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6" name="Textfeld 65">
            <a:extLst>
              <a:ext uri="{FF2B5EF4-FFF2-40B4-BE49-F238E27FC236}">
                <a16:creationId xmlns:a16="http://schemas.microsoft.com/office/drawing/2014/main" id="{F9430497-B471-1257-F4E3-1B8FCFB45214}"/>
              </a:ext>
            </a:extLst>
          </p:cNvPr>
          <p:cNvSpPr txBox="1"/>
          <p:nvPr/>
        </p:nvSpPr>
        <p:spPr>
          <a:xfrm>
            <a:off x="10039730" y="4917045"/>
            <a:ext cx="11251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oleochemistry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D4983031-22CE-F37F-3CCE-F0CD03553EC3}"/>
              </a:ext>
            </a:extLst>
          </p:cNvPr>
          <p:cNvCxnSpPr>
            <a:cxnSpLocks/>
          </p:cNvCxnSpPr>
          <p:nvPr/>
        </p:nvCxnSpPr>
        <p:spPr>
          <a:xfrm>
            <a:off x="9325473" y="4917045"/>
            <a:ext cx="48420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9" name="Textfeld 68">
            <a:extLst>
              <a:ext uri="{FF2B5EF4-FFF2-40B4-BE49-F238E27FC236}">
                <a16:creationId xmlns:a16="http://schemas.microsoft.com/office/drawing/2014/main" id="{03191DE0-5A84-EF36-C70E-02F0BA6C4FCA}"/>
              </a:ext>
            </a:extLst>
          </p:cNvPr>
          <p:cNvSpPr txBox="1"/>
          <p:nvPr/>
        </p:nvSpPr>
        <p:spPr>
          <a:xfrm>
            <a:off x="9161537" y="4917045"/>
            <a:ext cx="812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technical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F486E06E-B9CD-2F3D-B945-FCC7309F995C}"/>
              </a:ext>
            </a:extLst>
          </p:cNvPr>
          <p:cNvCxnSpPr>
            <a:cxnSpLocks/>
          </p:cNvCxnSpPr>
          <p:nvPr/>
        </p:nvCxnSpPr>
        <p:spPr>
          <a:xfrm>
            <a:off x="10360182" y="2635750"/>
            <a:ext cx="48420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2" name="Textfeld 71">
            <a:extLst>
              <a:ext uri="{FF2B5EF4-FFF2-40B4-BE49-F238E27FC236}">
                <a16:creationId xmlns:a16="http://schemas.microsoft.com/office/drawing/2014/main" id="{5A324762-73D7-50AF-4335-D17D50A66F3F}"/>
              </a:ext>
            </a:extLst>
          </p:cNvPr>
          <p:cNvSpPr txBox="1"/>
          <p:nvPr/>
        </p:nvSpPr>
        <p:spPr>
          <a:xfrm>
            <a:off x="10259032" y="2635750"/>
            <a:ext cx="686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pet food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FD238887-C669-0128-2563-A616A50C4BC3}"/>
              </a:ext>
            </a:extLst>
          </p:cNvPr>
          <p:cNvCxnSpPr>
            <a:cxnSpLocks/>
          </p:cNvCxnSpPr>
          <p:nvPr/>
        </p:nvCxnSpPr>
        <p:spPr>
          <a:xfrm>
            <a:off x="9325473" y="2635750"/>
            <a:ext cx="48420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5" name="Textfeld 74">
            <a:extLst>
              <a:ext uri="{FF2B5EF4-FFF2-40B4-BE49-F238E27FC236}">
                <a16:creationId xmlns:a16="http://schemas.microsoft.com/office/drawing/2014/main" id="{34780284-76F0-B559-9C02-8B361CB29210}"/>
              </a:ext>
            </a:extLst>
          </p:cNvPr>
          <p:cNvSpPr txBox="1"/>
          <p:nvPr/>
        </p:nvSpPr>
        <p:spPr>
          <a:xfrm>
            <a:off x="9308508" y="2635750"/>
            <a:ext cx="518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feed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0EA9575D-6767-4010-F0D4-731431E268D6}"/>
              </a:ext>
            </a:extLst>
          </p:cNvPr>
          <p:cNvCxnSpPr>
            <a:cxnSpLocks/>
          </p:cNvCxnSpPr>
          <p:nvPr/>
        </p:nvCxnSpPr>
        <p:spPr>
          <a:xfrm>
            <a:off x="8321883" y="4917045"/>
            <a:ext cx="48420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8" name="Textfeld 77">
            <a:extLst>
              <a:ext uri="{FF2B5EF4-FFF2-40B4-BE49-F238E27FC236}">
                <a16:creationId xmlns:a16="http://schemas.microsoft.com/office/drawing/2014/main" id="{7CDEB813-7631-6126-1B51-B37890168E55}"/>
              </a:ext>
            </a:extLst>
          </p:cNvPr>
          <p:cNvSpPr txBox="1"/>
          <p:nvPr/>
        </p:nvSpPr>
        <p:spPr>
          <a:xfrm>
            <a:off x="8256059" y="4917045"/>
            <a:ext cx="6158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energy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Grafik 95">
            <a:extLst>
              <a:ext uri="{FF2B5EF4-FFF2-40B4-BE49-F238E27FC236}">
                <a16:creationId xmlns:a16="http://schemas.microsoft.com/office/drawing/2014/main" id="{D9CFB412-D14D-BFD5-04D6-36CDD3931B1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3971" y="2150323"/>
            <a:ext cx="400028" cy="432000"/>
          </a:xfrm>
          <a:prstGeom prst="rect">
            <a:avLst/>
          </a:prstGeom>
        </p:spPr>
      </p:pic>
      <p:pic>
        <p:nvPicPr>
          <p:cNvPr id="98" name="Grafik 97" descr="Ein Bild, das Text, Silhouette enthält.&#10;&#10;Automatisch generierte Beschreibung">
            <a:extLst>
              <a:ext uri="{FF2B5EF4-FFF2-40B4-BE49-F238E27FC236}">
                <a16:creationId xmlns:a16="http://schemas.microsoft.com/office/drawing/2014/main" id="{4440D368-4B94-4331-2093-C49B558E623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780" y="2203761"/>
            <a:ext cx="617591" cy="360000"/>
          </a:xfrm>
          <a:prstGeom prst="rect">
            <a:avLst/>
          </a:prstGeom>
        </p:spPr>
      </p:pic>
      <p:pic>
        <p:nvPicPr>
          <p:cNvPr id="100" name="Grafik 99">
            <a:extLst>
              <a:ext uri="{FF2B5EF4-FFF2-40B4-BE49-F238E27FC236}">
                <a16:creationId xmlns:a16="http://schemas.microsoft.com/office/drawing/2014/main" id="{E7FB3515-324F-59D6-0FE7-A8CED64448E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962" y="2153928"/>
            <a:ext cx="522645" cy="432000"/>
          </a:xfrm>
          <a:prstGeom prst="rect">
            <a:avLst/>
          </a:prstGeom>
        </p:spPr>
      </p:pic>
      <p:pic>
        <p:nvPicPr>
          <p:cNvPr id="102" name="Grafik 101">
            <a:extLst>
              <a:ext uri="{FF2B5EF4-FFF2-40B4-BE49-F238E27FC236}">
                <a16:creationId xmlns:a16="http://schemas.microsoft.com/office/drawing/2014/main" id="{AF7E1F97-4C8F-CB44-EB8B-511F904F0ED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574" y="3291658"/>
            <a:ext cx="270822" cy="432000"/>
          </a:xfrm>
          <a:prstGeom prst="rect">
            <a:avLst/>
          </a:prstGeom>
        </p:spPr>
      </p:pic>
      <p:pic>
        <p:nvPicPr>
          <p:cNvPr id="104" name="Grafik 103">
            <a:extLst>
              <a:ext uri="{FF2B5EF4-FFF2-40B4-BE49-F238E27FC236}">
                <a16:creationId xmlns:a16="http://schemas.microsoft.com/office/drawing/2014/main" id="{881B905B-5B12-F40B-0A98-DE7D010903F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518" y="3267305"/>
            <a:ext cx="550114" cy="432000"/>
          </a:xfrm>
          <a:prstGeom prst="rect">
            <a:avLst/>
          </a:prstGeom>
        </p:spPr>
      </p:pic>
      <p:pic>
        <p:nvPicPr>
          <p:cNvPr id="106" name="Grafik 105">
            <a:extLst>
              <a:ext uri="{FF2B5EF4-FFF2-40B4-BE49-F238E27FC236}">
                <a16:creationId xmlns:a16="http://schemas.microsoft.com/office/drawing/2014/main" id="{E87832A6-DC45-1A54-5347-41FA02AC1B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2063" y="3302983"/>
            <a:ext cx="620442" cy="432000"/>
          </a:xfrm>
          <a:prstGeom prst="rect">
            <a:avLst/>
          </a:prstGeom>
        </p:spPr>
      </p:pic>
      <p:pic>
        <p:nvPicPr>
          <p:cNvPr id="108" name="Grafik 107">
            <a:extLst>
              <a:ext uri="{FF2B5EF4-FFF2-40B4-BE49-F238E27FC236}">
                <a16:creationId xmlns:a16="http://schemas.microsoft.com/office/drawing/2014/main" id="{7079387C-A279-D4C9-BDF5-A836FA7317A3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462" y="4430893"/>
            <a:ext cx="387046" cy="432000"/>
          </a:xfrm>
          <a:prstGeom prst="rect">
            <a:avLst/>
          </a:prstGeom>
        </p:spPr>
      </p:pic>
      <p:pic>
        <p:nvPicPr>
          <p:cNvPr id="110" name="Grafik 109">
            <a:extLst>
              <a:ext uri="{FF2B5EF4-FFF2-40B4-BE49-F238E27FC236}">
                <a16:creationId xmlns:a16="http://schemas.microsoft.com/office/drawing/2014/main" id="{AD011FB0-4C45-7DA2-4DE4-28AF76B71DF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0763" y="4398683"/>
            <a:ext cx="393624" cy="432000"/>
          </a:xfrm>
          <a:prstGeom prst="rect">
            <a:avLst/>
          </a:prstGeom>
        </p:spPr>
      </p:pic>
      <p:pic>
        <p:nvPicPr>
          <p:cNvPr id="112" name="Grafik 111">
            <a:extLst>
              <a:ext uri="{FF2B5EF4-FFF2-40B4-BE49-F238E27FC236}">
                <a16:creationId xmlns:a16="http://schemas.microsoft.com/office/drawing/2014/main" id="{A092228A-90CE-A121-B510-4239F84AAD6B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690" y="4444743"/>
            <a:ext cx="575188" cy="432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9AEE60E-E3AF-A254-5FD5-ECD8B7965263}"/>
              </a:ext>
            </a:extLst>
          </p:cNvPr>
          <p:cNvSpPr txBox="1"/>
          <p:nvPr/>
        </p:nvSpPr>
        <p:spPr>
          <a:xfrm rot="16200000">
            <a:off x="-1755234" y="3430010"/>
            <a:ext cx="46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profile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501E52C-B441-34E9-6391-7DB948DC3EAD}"/>
              </a:ext>
            </a:extLst>
          </p:cNvPr>
          <p:cNvSpPr txBox="1"/>
          <p:nvPr/>
        </p:nvSpPr>
        <p:spPr>
          <a:xfrm>
            <a:off x="90208" y="6056140"/>
            <a:ext cx="2134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900" strike="sngStrike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*not including Devro due to completion of transaction in 2023</a:t>
            </a:r>
          </a:p>
        </p:txBody>
      </p:sp>
    </p:spTree>
    <p:extLst>
      <p:ext uri="{BB962C8B-B14F-4D97-AF65-F5344CB8AC3E}">
        <p14:creationId xmlns:p14="http://schemas.microsoft.com/office/powerpoint/2010/main" val="4260370597"/>
      </p:ext>
    </p:extLst>
  </p:cSld>
  <p:clrMapOvr>
    <a:masterClrMapping/>
  </p:clrMapOvr>
</p:sld>
</file>

<file path=ppt/theme/theme1.xml><?xml version="1.0" encoding="utf-8"?>
<a:theme xmlns:a="http://schemas.openxmlformats.org/drawingml/2006/main" name="Inhaltsverzeichnis">
  <a:themeElements>
    <a:clrScheme name="SARIA">
      <a:dk1>
        <a:srgbClr val="575756"/>
      </a:dk1>
      <a:lt1>
        <a:sysClr val="window" lastClr="FFFFFF"/>
      </a:lt1>
      <a:dk2>
        <a:srgbClr val="9D9D9C"/>
      </a:dk2>
      <a:lt2>
        <a:srgbClr val="EDEDED"/>
      </a:lt2>
      <a:accent1>
        <a:srgbClr val="EDEDED"/>
      </a:accent1>
      <a:accent2>
        <a:srgbClr val="FF0000"/>
      </a:accent2>
      <a:accent3>
        <a:srgbClr val="9D9D9C"/>
      </a:accent3>
      <a:accent4>
        <a:srgbClr val="6F7B8E"/>
      </a:accent4>
      <a:accent5>
        <a:srgbClr val="072F66"/>
      </a:accent5>
      <a:accent6>
        <a:srgbClr val="000000"/>
      </a:accent6>
      <a:hlink>
        <a:srgbClr val="FF0000"/>
      </a:hlink>
      <a:folHlink>
        <a:srgbClr val="9D9D9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pitel">
  <a:themeElements>
    <a:clrScheme name="SARIA">
      <a:dk1>
        <a:srgbClr val="575756"/>
      </a:dk1>
      <a:lt1>
        <a:sysClr val="window" lastClr="FFFFFF"/>
      </a:lt1>
      <a:dk2>
        <a:srgbClr val="9D9D9C"/>
      </a:dk2>
      <a:lt2>
        <a:srgbClr val="EDEDED"/>
      </a:lt2>
      <a:accent1>
        <a:srgbClr val="EDEDED"/>
      </a:accent1>
      <a:accent2>
        <a:srgbClr val="FF0000"/>
      </a:accent2>
      <a:accent3>
        <a:srgbClr val="9D9D9C"/>
      </a:accent3>
      <a:accent4>
        <a:srgbClr val="6F7B8E"/>
      </a:accent4>
      <a:accent5>
        <a:srgbClr val="072F66"/>
      </a:accent5>
      <a:accent6>
        <a:srgbClr val="000000"/>
      </a:accent6>
      <a:hlink>
        <a:srgbClr val="FF0000"/>
      </a:hlink>
      <a:folHlink>
        <a:srgbClr val="9D9D9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halt">
  <a:themeElements>
    <a:clrScheme name="SARIA">
      <a:dk1>
        <a:srgbClr val="575756"/>
      </a:dk1>
      <a:lt1>
        <a:sysClr val="window" lastClr="FFFFFF"/>
      </a:lt1>
      <a:dk2>
        <a:srgbClr val="9D9D9C"/>
      </a:dk2>
      <a:lt2>
        <a:srgbClr val="EDEDED"/>
      </a:lt2>
      <a:accent1>
        <a:srgbClr val="EDEDED"/>
      </a:accent1>
      <a:accent2>
        <a:srgbClr val="FF0000"/>
      </a:accent2>
      <a:accent3>
        <a:srgbClr val="9D9D9C"/>
      </a:accent3>
      <a:accent4>
        <a:srgbClr val="6F7B8E"/>
      </a:accent4>
      <a:accent5>
        <a:srgbClr val="072F66"/>
      </a:accent5>
      <a:accent6>
        <a:srgbClr val="000000"/>
      </a:accent6>
      <a:hlink>
        <a:srgbClr val="FF0000"/>
      </a:hlink>
      <a:folHlink>
        <a:srgbClr val="9D9D9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400" dirty="0" err="1" smtClean="0">
            <a:solidFill>
              <a:srgbClr val="575756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halt_2">
  <a:themeElements>
    <a:clrScheme name="SARIA">
      <a:dk1>
        <a:srgbClr val="575756"/>
      </a:dk1>
      <a:lt1>
        <a:sysClr val="window" lastClr="FFFFFF"/>
      </a:lt1>
      <a:dk2>
        <a:srgbClr val="9D9D9C"/>
      </a:dk2>
      <a:lt2>
        <a:srgbClr val="EDEDED"/>
      </a:lt2>
      <a:accent1>
        <a:srgbClr val="EDEDED"/>
      </a:accent1>
      <a:accent2>
        <a:srgbClr val="FF0000"/>
      </a:accent2>
      <a:accent3>
        <a:srgbClr val="9D9D9C"/>
      </a:accent3>
      <a:accent4>
        <a:srgbClr val="6F7B8E"/>
      </a:accent4>
      <a:accent5>
        <a:srgbClr val="072F66"/>
      </a:accent5>
      <a:accent6>
        <a:srgbClr val="000000"/>
      </a:accent6>
      <a:hlink>
        <a:srgbClr val="FF0000"/>
      </a:hlink>
      <a:folHlink>
        <a:srgbClr val="9D9D9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Inhalt_2">
  <a:themeElements>
    <a:clrScheme name="SARIA">
      <a:dk1>
        <a:srgbClr val="575756"/>
      </a:dk1>
      <a:lt1>
        <a:sysClr val="window" lastClr="FFFFFF"/>
      </a:lt1>
      <a:dk2>
        <a:srgbClr val="9D9D9C"/>
      </a:dk2>
      <a:lt2>
        <a:srgbClr val="EDEDED"/>
      </a:lt2>
      <a:accent1>
        <a:srgbClr val="EDEDED"/>
      </a:accent1>
      <a:accent2>
        <a:srgbClr val="FF0000"/>
      </a:accent2>
      <a:accent3>
        <a:srgbClr val="9D9D9C"/>
      </a:accent3>
      <a:accent4>
        <a:srgbClr val="6F7B8E"/>
      </a:accent4>
      <a:accent5>
        <a:srgbClr val="072F66"/>
      </a:accent5>
      <a:accent6>
        <a:srgbClr val="000000"/>
      </a:accent6>
      <a:hlink>
        <a:srgbClr val="FF0000"/>
      </a:hlink>
      <a:folHlink>
        <a:srgbClr val="9D9D9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itel">
  <a:themeElements>
    <a:clrScheme name="SARIA">
      <a:dk1>
        <a:srgbClr val="575756"/>
      </a:dk1>
      <a:lt1>
        <a:sysClr val="window" lastClr="FFFFFF"/>
      </a:lt1>
      <a:dk2>
        <a:srgbClr val="9D9D9C"/>
      </a:dk2>
      <a:lt2>
        <a:srgbClr val="EDEDED"/>
      </a:lt2>
      <a:accent1>
        <a:srgbClr val="EDEDED"/>
      </a:accent1>
      <a:accent2>
        <a:srgbClr val="FF0000"/>
      </a:accent2>
      <a:accent3>
        <a:srgbClr val="9D9D9C"/>
      </a:accent3>
      <a:accent4>
        <a:srgbClr val="6F7B8E"/>
      </a:accent4>
      <a:accent5>
        <a:srgbClr val="072F66"/>
      </a:accent5>
      <a:accent6>
        <a:srgbClr val="000000"/>
      </a:accent6>
      <a:hlink>
        <a:srgbClr val="FF0000"/>
      </a:hlink>
      <a:folHlink>
        <a:srgbClr val="9D9D9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Kapitel">
  <a:themeElements>
    <a:clrScheme name="SARIA">
      <a:dk1>
        <a:srgbClr val="575756"/>
      </a:dk1>
      <a:lt1>
        <a:sysClr val="window" lastClr="FFFFFF"/>
      </a:lt1>
      <a:dk2>
        <a:srgbClr val="9D9D9C"/>
      </a:dk2>
      <a:lt2>
        <a:srgbClr val="EDEDED"/>
      </a:lt2>
      <a:accent1>
        <a:srgbClr val="EDEDED"/>
      </a:accent1>
      <a:accent2>
        <a:srgbClr val="FF0000"/>
      </a:accent2>
      <a:accent3>
        <a:srgbClr val="9D9D9C"/>
      </a:accent3>
      <a:accent4>
        <a:srgbClr val="6F7B8E"/>
      </a:accent4>
      <a:accent5>
        <a:srgbClr val="072F66"/>
      </a:accent5>
      <a:accent6>
        <a:srgbClr val="000000"/>
      </a:accent6>
      <a:hlink>
        <a:srgbClr val="FF0000"/>
      </a:hlink>
      <a:folHlink>
        <a:srgbClr val="9D9D9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Titel">
  <a:themeElements>
    <a:clrScheme name="SARIA">
      <a:dk1>
        <a:srgbClr val="575756"/>
      </a:dk1>
      <a:lt1>
        <a:sysClr val="window" lastClr="FFFFFF"/>
      </a:lt1>
      <a:dk2>
        <a:srgbClr val="9D9D9C"/>
      </a:dk2>
      <a:lt2>
        <a:srgbClr val="EDEDED"/>
      </a:lt2>
      <a:accent1>
        <a:srgbClr val="EDEDED"/>
      </a:accent1>
      <a:accent2>
        <a:srgbClr val="FF0000"/>
      </a:accent2>
      <a:accent3>
        <a:srgbClr val="9D9D9C"/>
      </a:accent3>
      <a:accent4>
        <a:srgbClr val="6F7B8E"/>
      </a:accent4>
      <a:accent5>
        <a:srgbClr val="072F66"/>
      </a:accent5>
      <a:accent6>
        <a:srgbClr val="000000"/>
      </a:accent6>
      <a:hlink>
        <a:srgbClr val="FF0000"/>
      </a:hlink>
      <a:folHlink>
        <a:srgbClr val="9D9D9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910</Words>
  <Application>Microsoft Office PowerPoint</Application>
  <PresentationFormat>Breitbild</PresentationFormat>
  <Paragraphs>162</Paragraphs>
  <Slides>20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20</vt:i4>
      </vt:variant>
    </vt:vector>
  </HeadingPairs>
  <TitlesOfParts>
    <vt:vector size="31" baseType="lpstr">
      <vt:lpstr>Arial</vt:lpstr>
      <vt:lpstr>Calibri</vt:lpstr>
      <vt:lpstr>Georgia</vt:lpstr>
      <vt:lpstr>Inhaltsverzeichnis</vt:lpstr>
      <vt:lpstr>Kapitel</vt:lpstr>
      <vt:lpstr>Inhalt</vt:lpstr>
      <vt:lpstr>Inhalt_2</vt:lpstr>
      <vt:lpstr>1_Inhalt_2</vt:lpstr>
      <vt:lpstr>1_Titel</vt:lpstr>
      <vt:lpstr>1_Kapitel</vt:lpstr>
      <vt:lpstr>2_Titel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Markus Vogel</dc:creator>
  <cp:lastModifiedBy>Isabel Jarosch</cp:lastModifiedBy>
  <cp:revision>685</cp:revision>
  <dcterms:created xsi:type="dcterms:W3CDTF">2021-11-04T08:44:30Z</dcterms:created>
  <dcterms:modified xsi:type="dcterms:W3CDTF">2023-05-24T06:41:38Z</dcterms:modified>
</cp:coreProperties>
</file>